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5" r:id="rId5"/>
    <p:sldId id="264" r:id="rId6"/>
    <p:sldId id="259" r:id="rId7"/>
    <p:sldId id="258" r:id="rId8"/>
    <p:sldId id="257" r:id="rId9"/>
    <p:sldId id="261" r:id="rId10"/>
    <p:sldId id="260" r:id="rId11"/>
    <p:sldId id="262" r:id="rId12"/>
    <p:sldId id="263" r:id="rId13"/>
  </p:sldIdLst>
  <p:sldSz cx="9144000" cy="6858000" type="screen4x3"/>
  <p:notesSz cx="6858000" cy="9144000"/>
  <p:defaultTextStyle>
    <a:defPPr>
      <a:defRPr lang="nl-NL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201" autoAdjust="0"/>
    <p:restoredTop sz="94660"/>
  </p:normalViewPr>
  <p:slideViewPr>
    <p:cSldViewPr>
      <p:cViewPr varScale="1">
        <p:scale>
          <a:sx n="78" d="100"/>
          <a:sy n="78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14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D9-4456-A5BC-F9902340005C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D9-4456-A5BC-F9902340005C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D9-4456-A5BC-F990234000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6759424"/>
        <c:axId val="396760960"/>
      </c:barChart>
      <c:catAx>
        <c:axId val="396759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96760960"/>
        <c:crosses val="autoZero"/>
        <c:auto val="1"/>
        <c:lblAlgn val="ctr"/>
        <c:lblOffset val="100"/>
        <c:noMultiLvlLbl val="0"/>
      </c:catAx>
      <c:valAx>
        <c:axId val="396760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675942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N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7BE11-BE4A-42C5-98D9-559B9756BA53}" type="datetimeFigureOut">
              <a:rPr lang="en-GB" smtClean="0"/>
              <a:t>03/06/2022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B1118-2767-42B8-9FE1-1921B6A507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21297-06A3-4B00-BA6B-BD2E421F0D06}" type="datetimeFigureOut">
              <a:rPr lang="en-GB" smtClean="0"/>
              <a:t>03/06/2022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339D2-7A99-47E8-AABB-91D2A791AB3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23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736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472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2207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2943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3679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4415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5151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05886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 userDrawn="1"/>
        </p:nvSpPr>
        <p:spPr>
          <a:xfrm>
            <a:off x="0" y="1447199"/>
            <a:ext cx="9144000" cy="50611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144324" y="3339638"/>
            <a:ext cx="6415092" cy="377394"/>
          </a:xfr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000" b="0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Ondertitel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102053" y="1945808"/>
            <a:ext cx="6446605" cy="1382169"/>
          </a:xfr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5200" b="0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Titel presentatie</a:t>
            </a:r>
          </a:p>
        </p:txBody>
      </p:sp>
      <p:sp>
        <p:nvSpPr>
          <p:cNvPr id="11" name="Tijdelijke aanduiding voor tekst 7"/>
          <p:cNvSpPr>
            <a:spLocks noGrp="1"/>
          </p:cNvSpPr>
          <p:nvPr>
            <p:ph type="body" sz="quarter" idx="15" hasCustomPrompt="1"/>
          </p:nvPr>
        </p:nvSpPr>
        <p:spPr>
          <a:xfrm>
            <a:off x="2144324" y="3968628"/>
            <a:ext cx="6415092" cy="377394"/>
          </a:xfr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000" b="0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datum</a:t>
            </a:r>
          </a:p>
        </p:txBody>
      </p:sp>
      <p:sp>
        <p:nvSpPr>
          <p:cNvPr id="15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851932" y="623796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287776" y="623796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7" name="Tijdelijke aanduiding voor tekst 2"/>
          <p:cNvSpPr>
            <a:spLocks noGrp="1"/>
          </p:cNvSpPr>
          <p:nvPr>
            <p:ph type="body" sz="quarter" idx="18"/>
          </p:nvPr>
        </p:nvSpPr>
        <p:spPr>
          <a:xfrm>
            <a:off x="6723619" y="6236448"/>
            <a:ext cx="486000" cy="486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bg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" y="936831"/>
            <a:ext cx="5983236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25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roze vla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2132856"/>
            <a:ext cx="1691680" cy="4725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137784" y="2029054"/>
            <a:ext cx="5746584" cy="3848218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11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2006273" y="6013363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1442117" y="6013363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877960" y="6011851"/>
            <a:ext cx="486000" cy="486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bg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57485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veel teks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137784" y="2029054"/>
            <a:ext cx="5746584" cy="384821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3" name="Ovaal 2"/>
          <p:cNvSpPr/>
          <p:nvPr userDrawn="1"/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 userDrawn="1"/>
        </p:nvSpPr>
        <p:spPr>
          <a:xfrm>
            <a:off x="7752260" y="6021288"/>
            <a:ext cx="486000" cy="48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 userDrawn="1"/>
        </p:nvSpPr>
        <p:spPr>
          <a:xfrm>
            <a:off x="8316416" y="6022800"/>
            <a:ext cx="486000" cy="486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0078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onderreg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137784" y="2459374"/>
            <a:ext cx="5746584" cy="341789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3" name="Ovaal 2"/>
          <p:cNvSpPr/>
          <p:nvPr userDrawn="1"/>
        </p:nvSpPr>
        <p:spPr>
          <a:xfrm>
            <a:off x="7188103" y="6022800"/>
            <a:ext cx="486000" cy="486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 userDrawn="1"/>
        </p:nvSpPr>
        <p:spPr>
          <a:xfrm>
            <a:off x="7752260" y="6021288"/>
            <a:ext cx="486000" cy="48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 userDrawn="1"/>
        </p:nvSpPr>
        <p:spPr>
          <a:xfrm>
            <a:off x="8316416" y="6022800"/>
            <a:ext cx="486000" cy="486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1"/>
          </p:nvPr>
        </p:nvSpPr>
        <p:spPr>
          <a:xfrm>
            <a:off x="2070000" y="1568096"/>
            <a:ext cx="6660000" cy="359494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522511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137784" y="2029054"/>
            <a:ext cx="5746584" cy="384821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801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7" name="Tijdelijke aanduiding voor inhoud 3"/>
          <p:cNvSpPr>
            <a:spLocks noGrp="1"/>
          </p:cNvSpPr>
          <p:nvPr>
            <p:ph sz="quarter" idx="11"/>
          </p:nvPr>
        </p:nvSpPr>
        <p:spPr>
          <a:xfrm>
            <a:off x="2145591" y="2032170"/>
            <a:ext cx="5761038" cy="3887787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4138058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9144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19055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blau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9144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079180" y="2673256"/>
            <a:ext cx="3060000" cy="3060000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324000" tIns="324000" rIns="252000" bIns="216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</p:spTree>
    <p:extLst>
      <p:ext uri="{BB962C8B-B14F-4D97-AF65-F5344CB8AC3E}">
        <p14:creationId xmlns:p14="http://schemas.microsoft.com/office/powerpoint/2010/main" val="4106006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roz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9144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5076056" y="902929"/>
            <a:ext cx="3060000" cy="3060000"/>
          </a:xfrm>
          <a:solidFill>
            <a:schemeClr val="accent2"/>
          </a:solidFill>
          <a:ln>
            <a:noFill/>
          </a:ln>
        </p:spPr>
        <p:txBody>
          <a:bodyPr lIns="324000" tIns="324000" rIns="252000" bIns="216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</p:spTree>
    <p:extLst>
      <p:ext uri="{BB962C8B-B14F-4D97-AF65-F5344CB8AC3E}">
        <p14:creationId xmlns:p14="http://schemas.microsoft.com/office/powerpoint/2010/main" val="4287248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zwar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9144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5004048" y="2636912"/>
            <a:ext cx="3060000" cy="3060000"/>
          </a:xfrm>
          <a:solidFill>
            <a:schemeClr val="tx1"/>
          </a:solidFill>
          <a:ln>
            <a:noFill/>
          </a:ln>
        </p:spPr>
        <p:txBody>
          <a:bodyPr lIns="324000" tIns="324000" rIns="252000" bIns="216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</p:spTree>
    <p:extLst>
      <p:ext uri="{BB962C8B-B14F-4D97-AF65-F5344CB8AC3E}">
        <p14:creationId xmlns:p14="http://schemas.microsoft.com/office/powerpoint/2010/main" val="4287248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 - blau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124000" y="2151073"/>
            <a:ext cx="7027200" cy="4099119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124000" y="2165169"/>
            <a:ext cx="7027200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Punt van aandacht/afsluiter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602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602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4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2888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ele foto (blauw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9144001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947594" y="3933056"/>
            <a:ext cx="6203605" cy="2317136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15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602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602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7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947594" y="3934800"/>
            <a:ext cx="6203605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" y="936831"/>
            <a:ext cx="5983236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057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 - roz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124000" y="2151073"/>
            <a:ext cx="7027200" cy="4099119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124000" y="2165169"/>
            <a:ext cx="7027200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Punt van aandacht/afsluiter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5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602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602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7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838197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 - zwar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124000" y="2151073"/>
            <a:ext cx="7027200" cy="4099119"/>
          </a:xfrm>
          <a:solidFill>
            <a:schemeClr val="tx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124000" y="2165169"/>
            <a:ext cx="7027200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accent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Punt van aandacht/afsluiter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602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602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4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2888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ele foto (roze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9144001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947594" y="3933056"/>
            <a:ext cx="6203605" cy="2317136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947594" y="3934800"/>
            <a:ext cx="6203605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sp>
        <p:nvSpPr>
          <p:cNvPr id="11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602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602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4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" y="936831"/>
            <a:ext cx="5983236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74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alve foto (blauw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4475181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947594" y="3933056"/>
            <a:ext cx="6203605" cy="2317136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947594" y="3934800"/>
            <a:ext cx="6203605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sp>
        <p:nvSpPr>
          <p:cNvPr id="11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602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602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4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" y="936831"/>
            <a:ext cx="5983236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74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alve foto (roze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4475181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947594" y="3933056"/>
            <a:ext cx="6203605" cy="2317136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947594" y="3934800"/>
            <a:ext cx="6203605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sp>
        <p:nvSpPr>
          <p:cNvPr id="11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602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602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4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" y="936831"/>
            <a:ext cx="5983236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38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blau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947594" y="2968134"/>
            <a:ext cx="6203605" cy="2317136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947594" y="2969878"/>
            <a:ext cx="6203605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sp>
        <p:nvSpPr>
          <p:cNvPr id="11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5043822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5043822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504231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" y="936831"/>
            <a:ext cx="5983236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70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roz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947594" y="2968134"/>
            <a:ext cx="6203605" cy="2317136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947594" y="2969878"/>
            <a:ext cx="6203605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sp>
        <p:nvSpPr>
          <p:cNvPr id="11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8316416" y="5036204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7752260" y="5036204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7188103" y="5034692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45" y="936831"/>
            <a:ext cx="5983236" cy="46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15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137784" y="2029054"/>
            <a:ext cx="5746584" cy="384821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3" name="Ovaal 2"/>
          <p:cNvSpPr/>
          <p:nvPr userDrawn="1"/>
        </p:nvSpPr>
        <p:spPr>
          <a:xfrm>
            <a:off x="7188103" y="6021288"/>
            <a:ext cx="486000" cy="486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 userDrawn="1"/>
        </p:nvSpPr>
        <p:spPr>
          <a:xfrm>
            <a:off x="7752260" y="6021288"/>
            <a:ext cx="486000" cy="48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 userDrawn="1"/>
        </p:nvSpPr>
        <p:spPr>
          <a:xfrm>
            <a:off x="8316416" y="6022800"/>
            <a:ext cx="486000" cy="486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704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blauw vla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2132856"/>
            <a:ext cx="1691680" cy="47251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70000" y="864000"/>
            <a:ext cx="666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137784" y="2029054"/>
            <a:ext cx="5746584" cy="384821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56"/>
          <a:stretch/>
        </p:blipFill>
        <p:spPr>
          <a:xfrm>
            <a:off x="345045" y="936832"/>
            <a:ext cx="1677394" cy="466345"/>
          </a:xfrm>
          <a:prstGeom prst="rect">
            <a:avLst/>
          </a:prstGeom>
        </p:spPr>
      </p:pic>
      <p:sp>
        <p:nvSpPr>
          <p:cNvPr id="14" name="Tijdelijke aanduiding voor tekst 2"/>
          <p:cNvSpPr>
            <a:spLocks noGrp="1"/>
          </p:cNvSpPr>
          <p:nvPr>
            <p:ph type="body" sz="quarter" idx="15"/>
          </p:nvPr>
        </p:nvSpPr>
        <p:spPr>
          <a:xfrm>
            <a:off x="2006273" y="6013363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5" name="Tijdelijke aanduiding voor tekst 2"/>
          <p:cNvSpPr>
            <a:spLocks noGrp="1"/>
          </p:cNvSpPr>
          <p:nvPr>
            <p:ph type="body" sz="quarter" idx="16"/>
          </p:nvPr>
        </p:nvSpPr>
        <p:spPr>
          <a:xfrm>
            <a:off x="1442117" y="6013363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sz="quarter" idx="17"/>
          </p:nvPr>
        </p:nvSpPr>
        <p:spPr>
          <a:xfrm>
            <a:off x="877960" y="6011851"/>
            <a:ext cx="486000" cy="486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bg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97639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2070000" y="860826"/>
            <a:ext cx="6642432" cy="65293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voor </a:t>
            </a:r>
            <a:r>
              <a:rPr lang="nl-NL" dirty="0" err="1"/>
              <a:t>diatitel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1720" y="1988840"/>
            <a:ext cx="6635080" cy="4137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cxnSp>
        <p:nvCxnSpPr>
          <p:cNvPr id="5" name="Rechte verbindingslijn 4"/>
          <p:cNvCxnSpPr/>
          <p:nvPr userDrawn="1"/>
        </p:nvCxnSpPr>
        <p:spPr>
          <a:xfrm>
            <a:off x="0" y="1437742"/>
            <a:ext cx="9144000" cy="0"/>
          </a:xfrm>
          <a:prstGeom prst="line">
            <a:avLst/>
          </a:prstGeom>
          <a:ln w="889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44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2" r:id="rId2"/>
    <p:sldLayoutId id="2147483684" r:id="rId3"/>
    <p:sldLayoutId id="2147483683" r:id="rId4"/>
    <p:sldLayoutId id="2147483685" r:id="rId5"/>
    <p:sldLayoutId id="2147483686" r:id="rId6"/>
    <p:sldLayoutId id="2147483687" r:id="rId7"/>
    <p:sldLayoutId id="2147483668" r:id="rId8"/>
    <p:sldLayoutId id="2147483671" r:id="rId9"/>
    <p:sldLayoutId id="2147483672" r:id="rId10"/>
    <p:sldLayoutId id="2147483670" r:id="rId11"/>
    <p:sldLayoutId id="2147483669" r:id="rId12"/>
    <p:sldLayoutId id="2147483667" r:id="rId13"/>
    <p:sldLayoutId id="2147483673" r:id="rId14"/>
    <p:sldLayoutId id="2147483674" r:id="rId15"/>
    <p:sldLayoutId id="2147483676" r:id="rId16"/>
    <p:sldLayoutId id="2147483677" r:id="rId17"/>
    <p:sldLayoutId id="2147483678" r:id="rId18"/>
    <p:sldLayoutId id="2147483681" r:id="rId19"/>
    <p:sldLayoutId id="2147483679" r:id="rId20"/>
    <p:sldLayoutId id="2147483680" r:id="rId21"/>
  </p:sldLayoutIdLst>
  <p:txStyles>
    <p:titleStyle>
      <a:lvl1pPr algn="l" defTabSz="914239" rtl="0" eaLnBrk="1" latinLnBrk="0" hangingPunct="1">
        <a:spcBef>
          <a:spcPct val="0"/>
        </a:spcBef>
        <a:buNone/>
        <a:defRPr sz="45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2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1pPr>
      <a:lvl2pPr marL="288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Tx/>
        <a:buFont typeface="Source Sans Pro" pitchFamily="34" charset="0"/>
        <a:buChar char="-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2pPr>
      <a:lvl3pPr marL="432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Source Sans Pro" pitchFamily="34" charset="0"/>
        <a:buChar char="-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3pPr>
      <a:lvl4pPr marL="576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Source Sans Pro" pitchFamily="34" charset="0"/>
        <a:buChar char="-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4pPr>
      <a:lvl5pPr marL="2057037" indent="-22856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»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Ondertitel van de presentatie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/>
              <a:t>Titel presentatie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nl-NL"/>
              <a:t>Oktober 2016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061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Via de knop Indeling of Nieuwe dia kunt u ook de variant kiezen met grote foto of een andere kleur.</a:t>
            </a:r>
          </a:p>
          <a:p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363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err="1"/>
              <a:t>Subkopje</a:t>
            </a:r>
            <a:r>
              <a:rPr lang="nl-NL" b="1" dirty="0"/>
              <a:t> zonder </a:t>
            </a:r>
            <a:r>
              <a:rPr lang="nl-NL" b="1" dirty="0" err="1"/>
              <a:t>bullet</a:t>
            </a:r>
            <a:r>
              <a:rPr lang="nl-NL" b="1" dirty="0"/>
              <a:t> (Vet)</a:t>
            </a:r>
          </a:p>
          <a:p>
            <a:r>
              <a:rPr lang="nl-NL" dirty="0"/>
              <a:t>Dit is de ‘normale’ </a:t>
            </a:r>
            <a:r>
              <a:rPr lang="nl-NL" dirty="0" err="1"/>
              <a:t>tekstdia</a:t>
            </a:r>
            <a:r>
              <a:rPr lang="nl-NL" dirty="0"/>
              <a:t>.</a:t>
            </a:r>
          </a:p>
          <a:p>
            <a:r>
              <a:rPr lang="nl-NL" dirty="0"/>
              <a:t>Via de knop </a:t>
            </a:r>
            <a:r>
              <a:rPr lang="nl-NL" b="1" dirty="0"/>
              <a:t>Indeling</a:t>
            </a:r>
            <a:r>
              <a:rPr lang="nl-NL" dirty="0"/>
              <a:t> kunt u eventueel ook een ander soort dia-indeling kiezen, bijvoorbeeld </a:t>
            </a:r>
            <a:r>
              <a:rPr lang="nl-NL" i="1" dirty="0"/>
              <a:t>Tekstdia – blauw vlak</a:t>
            </a:r>
            <a:r>
              <a:rPr lang="nl-NL" dirty="0"/>
              <a:t> of </a:t>
            </a:r>
            <a:r>
              <a:rPr lang="nl-NL" i="1" dirty="0"/>
              <a:t>Tekstdia – roze vlak</a:t>
            </a:r>
            <a:r>
              <a:rPr lang="nl-NL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8509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 - </a:t>
            </a:r>
            <a:r>
              <a:rPr lang="nl-NL" dirty="0" err="1"/>
              <a:t>onderregel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Typ hier de tekst</a:t>
            </a:r>
          </a:p>
          <a:p>
            <a:r>
              <a:rPr lang="nl-NL" dirty="0"/>
              <a:t>En nog een tekst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Voorbeeld van een </a:t>
            </a:r>
            <a:r>
              <a:rPr lang="nl-NL" dirty="0" err="1"/>
              <a:t>onderregel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542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 - blanco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err="1"/>
              <a:t>Subkopje</a:t>
            </a:r>
            <a:r>
              <a:rPr lang="nl-NL" b="1" dirty="0"/>
              <a:t> zonder </a:t>
            </a:r>
            <a:r>
              <a:rPr lang="nl-NL" b="1" dirty="0" err="1"/>
              <a:t>bullet</a:t>
            </a:r>
            <a:r>
              <a:rPr lang="nl-NL" b="1" dirty="0"/>
              <a:t> (Vet)</a:t>
            </a:r>
          </a:p>
          <a:p>
            <a:r>
              <a:rPr lang="nl-NL" dirty="0"/>
              <a:t>Op deze dia staan geen gekleurde </a:t>
            </a:r>
            <a:r>
              <a:rPr lang="nl-NL" dirty="0" err="1"/>
              <a:t>bullets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U mag hier zelf een vrijstaand plaatje invoegen.</a:t>
            </a:r>
          </a:p>
          <a:p>
            <a:r>
              <a:rPr lang="nl-NL" dirty="0"/>
              <a:t>Pas de tekst aan zodat deze niet over het plaatje loopt.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6294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 - object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3841703309"/>
              </p:ext>
            </p:extLst>
          </p:nvPr>
        </p:nvGraphicFramePr>
        <p:xfrm>
          <a:off x="2146300" y="2032000"/>
          <a:ext cx="5761038" cy="3887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5295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 – veel tekst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Voorbeeld van een kop (vet)</a:t>
            </a:r>
          </a:p>
          <a:p>
            <a:r>
              <a:rPr lang="nl-NL" dirty="0"/>
              <a:t>Dit is een voorbeeld van een dia met veel tekst.</a:t>
            </a:r>
          </a:p>
          <a:p>
            <a:r>
              <a:rPr lang="nl-NL" dirty="0"/>
              <a:t>Tussen de verschillende alinea’s staat geen witruimte.</a:t>
            </a:r>
          </a:p>
          <a:p>
            <a:r>
              <a:rPr lang="nl-NL" dirty="0"/>
              <a:t>Nog een tekst</a:t>
            </a:r>
          </a:p>
          <a:p>
            <a:r>
              <a:rPr lang="nl-NL" dirty="0"/>
              <a:t>En verder…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513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/>
              <a:t>Quote-tekst. Verplaats het vak naar de gewenste positie.</a:t>
            </a:r>
          </a:p>
          <a:p>
            <a:r>
              <a:rPr lang="nl-NL" sz="2000" b="0" i="1" dirty="0"/>
              <a:t>Naam (20pt, cursief)</a:t>
            </a:r>
          </a:p>
        </p:txBody>
      </p:sp>
    </p:spTree>
    <p:extLst>
      <p:ext uri="{BB962C8B-B14F-4D97-AF65-F5344CB8AC3E}">
        <p14:creationId xmlns:p14="http://schemas.microsoft.com/office/powerpoint/2010/main" val="577780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Via de knop Indeling of Nieuwe dia kunt u ook de variant kiezen met grote foto of een andere kleur.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/>
              <a:t>Punt van aandacht/afsluiter</a:t>
            </a:r>
            <a:endParaRPr lang="nl-NL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Afsluitende dia</a:t>
            </a:r>
            <a:endParaRPr lang="nl-NL" dirty="0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22643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VGCt">
      <a:dk1>
        <a:sysClr val="windowText" lastClr="000000"/>
      </a:dk1>
      <a:lt1>
        <a:srgbClr val="FFFFFF"/>
      </a:lt1>
      <a:dk2>
        <a:srgbClr val="00ABC4"/>
      </a:dk2>
      <a:lt2>
        <a:srgbClr val="FFFFFF"/>
      </a:lt2>
      <a:accent1>
        <a:srgbClr val="00ABC4"/>
      </a:accent1>
      <a:accent2>
        <a:srgbClr val="ED488C"/>
      </a:accent2>
      <a:accent3>
        <a:srgbClr val="000000"/>
      </a:accent3>
      <a:accent4>
        <a:srgbClr val="00ABC4"/>
      </a:accent4>
      <a:accent5>
        <a:srgbClr val="ED488C"/>
      </a:accent5>
      <a:accent6>
        <a:srgbClr val="FFFFFF"/>
      </a:accent6>
      <a:hlink>
        <a:srgbClr val="000000"/>
      </a:hlink>
      <a:folHlink>
        <a:srgbClr val="000000"/>
      </a:folHlink>
    </a:clrScheme>
    <a:fontScheme name="Aangepast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E4B006DD36924FB25D36EE8BD3D928" ma:contentTypeVersion="10" ma:contentTypeDescription="Een nieuw document maken." ma:contentTypeScope="" ma:versionID="6fb3efa689f29f31b71f3b30abbbb9d2">
  <xsd:schema xmlns:xsd="http://www.w3.org/2001/XMLSchema" xmlns:xs="http://www.w3.org/2001/XMLSchema" xmlns:p="http://schemas.microsoft.com/office/2006/metadata/properties" xmlns:ns2="27dccbcb-031b-4cd6-9602-a7ba56f26c7c" xmlns:ns3="9fe0e729-e95a-4f53-9e69-4bc55561e23e" targetNamespace="http://schemas.microsoft.com/office/2006/metadata/properties" ma:root="true" ma:fieldsID="35cb186d75d616644ec9d2bfc7cea565" ns2:_="" ns3:_="">
    <xsd:import namespace="27dccbcb-031b-4cd6-9602-a7ba56f26c7c"/>
    <xsd:import namespace="9fe0e729-e95a-4f53-9e69-4bc55561e23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dccbcb-031b-4cd6-9602-a7ba56f26c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e0e729-e95a-4f53-9e69-4bc55561e2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88986D-1FA5-4EFD-A1F9-A22C6FEEF6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dccbcb-031b-4cd6-9602-a7ba56f26c7c"/>
    <ds:schemaRef ds:uri="9fe0e729-e95a-4f53-9e69-4bc55561e2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51CD43-DF6C-4EEF-AD16-81CA268BD77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fe0e729-e95a-4f53-9e69-4bc55561e23e"/>
    <ds:schemaRef ds:uri="http://schemas.microsoft.com/office/2006/documentManagement/types"/>
    <ds:schemaRef ds:uri="http://schemas.microsoft.com/office/2006/metadata/properties"/>
    <ds:schemaRef ds:uri="27dccbcb-031b-4cd6-9602-a7ba56f26c7c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D79C5D0-7B4B-4BCE-8551-811D828AE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206</Words>
  <Application>Microsoft Office PowerPoint</Application>
  <PresentationFormat>Diavoorstelling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Source Sans Pro</vt:lpstr>
      <vt:lpstr>Kantoorthema</vt:lpstr>
      <vt:lpstr>PowerPoint-presentatie</vt:lpstr>
      <vt:lpstr>PowerPoint-presentatie</vt:lpstr>
      <vt:lpstr>Tekstdia</vt:lpstr>
      <vt:lpstr>Tekstdia - onderregel</vt:lpstr>
      <vt:lpstr>Tekstdia - blanco</vt:lpstr>
      <vt:lpstr>Tekstdia - object</vt:lpstr>
      <vt:lpstr>Tekstdia – veel tekst</vt:lpstr>
      <vt:lpstr>PowerPoint-presentatie</vt:lpstr>
      <vt:lpstr>Afsluitende dia</vt:lpstr>
    </vt:vector>
  </TitlesOfParts>
  <Company>Mijn Sjablonen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Anita</dc:creator>
  <cp:lastModifiedBy>Kimalou de Mol | Medewerker communicatie VGCt</cp:lastModifiedBy>
  <cp:revision>44</cp:revision>
  <dcterms:created xsi:type="dcterms:W3CDTF">2016-10-03T17:12:58Z</dcterms:created>
  <dcterms:modified xsi:type="dcterms:W3CDTF">2022-06-03T10:10:21Z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0x010100E1E4B006DD36924FB25D36EE8BD3D928</vt:lpwstr>
  </property>
  <property fmtid="{D5CDD505-2E9C-101B-9397-08002B2CF9AE}" pid="3" name="Order">
    <vt:r8>100</vt:r8>
  </property>
</Properties>
</file>