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4"/>
  </p:notesMasterIdLst>
  <p:handoutMasterIdLst>
    <p:handoutMasterId r:id="rId15"/>
  </p:handoutMasterIdLst>
  <p:sldIdLst>
    <p:sldId id="265" r:id="rId5"/>
    <p:sldId id="264" r:id="rId6"/>
    <p:sldId id="259" r:id="rId7"/>
    <p:sldId id="258" r:id="rId8"/>
    <p:sldId id="257" r:id="rId9"/>
    <p:sldId id="261" r:id="rId10"/>
    <p:sldId id="260" r:id="rId11"/>
    <p:sldId id="262" r:id="rId12"/>
    <p:sldId id="263" r:id="rId13"/>
  </p:sldIdLst>
  <p:sldSz cx="12192000" cy="6858000"/>
  <p:notesSz cx="6858000" cy="9144000"/>
  <p:defaultTextStyle>
    <a:defPPr>
      <a:defRPr lang="nl-NL"/>
    </a:defPPr>
    <a:lvl1pPr marL="0" algn="l" defTabSz="914239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19" algn="l" defTabSz="914239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239" algn="l" defTabSz="914239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358" algn="l" defTabSz="914239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477" algn="l" defTabSz="914239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596" algn="l" defTabSz="914239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716" algn="l" defTabSz="914239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199835" algn="l" defTabSz="914239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6954" algn="l" defTabSz="914239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797" autoAdjust="0"/>
    <p:restoredTop sz="94660"/>
  </p:normalViewPr>
  <p:slideViewPr>
    <p:cSldViewPr>
      <p:cViewPr varScale="1">
        <p:scale>
          <a:sx n="78" d="100"/>
          <a:sy n="78" d="100"/>
        </p:scale>
        <p:origin x="797" y="6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85" d="100"/>
          <a:sy n="85" d="100"/>
        </p:scale>
        <p:origin x="-1146" y="-7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nl-N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Blad1!$B$1</c:f>
              <c:strCache>
                <c:ptCount val="1"/>
                <c:pt idx="0">
                  <c:v>Reeks 1</c:v>
                </c:pt>
              </c:strCache>
            </c:strRef>
          </c:tx>
          <c:invertIfNegative val="0"/>
          <c:cat>
            <c:strRef>
              <c:f>Blad1!$A$2:$A$5</c:f>
              <c:strCache>
                <c:ptCount val="4"/>
                <c:pt idx="0">
                  <c:v>Categorie 1</c:v>
                </c:pt>
                <c:pt idx="1">
                  <c:v>Categorie 2</c:v>
                </c:pt>
                <c:pt idx="2">
                  <c:v>Categorie 3</c:v>
                </c:pt>
                <c:pt idx="3">
                  <c:v>Categorie 4</c:v>
                </c:pt>
              </c:strCache>
            </c:strRef>
          </c:cat>
          <c:val>
            <c:numRef>
              <c:f>Blad1!$B$2:$B$5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4B3-4270-969D-0B07A9EBEC6D}"/>
            </c:ext>
          </c:extLst>
        </c:ser>
        <c:ser>
          <c:idx val="1"/>
          <c:order val="1"/>
          <c:tx>
            <c:strRef>
              <c:f>Blad1!$C$1</c:f>
              <c:strCache>
                <c:ptCount val="1"/>
                <c:pt idx="0">
                  <c:v>Reeks 2</c:v>
                </c:pt>
              </c:strCache>
            </c:strRef>
          </c:tx>
          <c:invertIfNegative val="0"/>
          <c:cat>
            <c:strRef>
              <c:f>Blad1!$A$2:$A$5</c:f>
              <c:strCache>
                <c:ptCount val="4"/>
                <c:pt idx="0">
                  <c:v>Categorie 1</c:v>
                </c:pt>
                <c:pt idx="1">
                  <c:v>Categorie 2</c:v>
                </c:pt>
                <c:pt idx="2">
                  <c:v>Categorie 3</c:v>
                </c:pt>
                <c:pt idx="3">
                  <c:v>Categorie 4</c:v>
                </c:pt>
              </c:strCache>
            </c:strRef>
          </c:cat>
          <c:val>
            <c:numRef>
              <c:f>Blad1!$C$2:$C$5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4B3-4270-969D-0B07A9EBEC6D}"/>
            </c:ext>
          </c:extLst>
        </c:ser>
        <c:ser>
          <c:idx val="2"/>
          <c:order val="2"/>
          <c:tx>
            <c:strRef>
              <c:f>Blad1!$D$1</c:f>
              <c:strCache>
                <c:ptCount val="1"/>
                <c:pt idx="0">
                  <c:v>Reeks 3</c:v>
                </c:pt>
              </c:strCache>
            </c:strRef>
          </c:tx>
          <c:invertIfNegative val="0"/>
          <c:cat>
            <c:strRef>
              <c:f>Blad1!$A$2:$A$5</c:f>
              <c:strCache>
                <c:ptCount val="4"/>
                <c:pt idx="0">
                  <c:v>Categorie 1</c:v>
                </c:pt>
                <c:pt idx="1">
                  <c:v>Categorie 2</c:v>
                </c:pt>
                <c:pt idx="2">
                  <c:v>Categorie 3</c:v>
                </c:pt>
                <c:pt idx="3">
                  <c:v>Categorie 4</c:v>
                </c:pt>
              </c:strCache>
            </c:strRef>
          </c:cat>
          <c:val>
            <c:numRef>
              <c:f>Blad1!$D$2:$D$5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64B3-4270-969D-0B07A9EBEC6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425422144"/>
        <c:axId val="425422536"/>
      </c:barChart>
      <c:catAx>
        <c:axId val="42542214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425422536"/>
        <c:crosses val="autoZero"/>
        <c:auto val="1"/>
        <c:lblAlgn val="ctr"/>
        <c:lblOffset val="100"/>
        <c:noMultiLvlLbl val="0"/>
      </c:catAx>
      <c:valAx>
        <c:axId val="425422536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425422144"/>
        <c:crosses val="autoZero"/>
        <c:crossBetween val="between"/>
      </c:valAx>
    </c:plotArea>
    <c:legend>
      <c:legendPos val="r"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nl-NL"/>
    </a:p>
  </c:txPr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5B7BE11-BE4A-42C5-98D9-559B9756BA53}" type="datetimeFigureOut">
              <a:rPr lang="en-GB" smtClean="0"/>
              <a:t>03/06/2022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2B1118-2767-42B8-9FE1-1921B6A5075B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491903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FF21297-06A3-4B00-BA6B-BD2E421F0D06}" type="datetimeFigureOut">
              <a:rPr lang="en-GB" smtClean="0"/>
              <a:t>03/06/2022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D7339D2-7A99-47E8-AABB-91D2A791AB38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472328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801472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1pPr>
    <a:lvl2pPr marL="400736" algn="l" defTabSz="801472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2pPr>
    <a:lvl3pPr marL="801472" algn="l" defTabSz="801472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3pPr>
    <a:lvl4pPr marL="1202207" algn="l" defTabSz="801472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4pPr>
    <a:lvl5pPr marL="1602943" algn="l" defTabSz="801472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5pPr>
    <a:lvl6pPr marL="2003679" algn="l" defTabSz="801472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404415" algn="l" defTabSz="801472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2805151" algn="l" defTabSz="801472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205886" algn="l" defTabSz="801472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dia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hoek 1"/>
          <p:cNvSpPr/>
          <p:nvPr userDrawn="1"/>
        </p:nvSpPr>
        <p:spPr>
          <a:xfrm>
            <a:off x="0" y="1447199"/>
            <a:ext cx="12192000" cy="506117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sz="1800"/>
          </a:p>
        </p:txBody>
      </p:sp>
      <p:sp>
        <p:nvSpPr>
          <p:cNvPr id="5" name="Tijdelijke aanduiding voor tekst 7"/>
          <p:cNvSpPr>
            <a:spLocks noGrp="1"/>
          </p:cNvSpPr>
          <p:nvPr>
            <p:ph type="body" sz="quarter" idx="13" hasCustomPrompt="1"/>
          </p:nvPr>
        </p:nvSpPr>
        <p:spPr>
          <a:xfrm>
            <a:off x="2859099" y="3339638"/>
            <a:ext cx="8553456" cy="377394"/>
          </a:xfrm>
          <a:noFill/>
          <a:ln>
            <a:noFill/>
          </a:ln>
        </p:spPr>
        <p:txBody>
          <a:bodyPr lIns="0" tIns="0" rIns="0" bIns="0">
            <a:noAutofit/>
          </a:bodyPr>
          <a:lstStyle>
            <a:lvl1pPr marL="0" indent="0" algn="l">
              <a:lnSpc>
                <a:spcPct val="100000"/>
              </a:lnSpc>
              <a:spcAft>
                <a:spcPts val="1000"/>
              </a:spcAft>
              <a:buNone/>
              <a:defRPr sz="2000" b="0" baseline="0">
                <a:solidFill>
                  <a:schemeClr val="bg2"/>
                </a:solidFill>
              </a:defRPr>
            </a:lvl1pPr>
            <a:lvl2pPr marL="457119" indent="0" algn="ctr">
              <a:buNone/>
              <a:defRPr/>
            </a:lvl2pPr>
            <a:lvl3pPr marL="914239" indent="0" algn="ctr">
              <a:buNone/>
              <a:defRPr/>
            </a:lvl3pPr>
            <a:lvl4pPr marL="1371358" indent="0" algn="ctr">
              <a:buNone/>
              <a:defRPr/>
            </a:lvl4pPr>
            <a:lvl5pPr marL="1828477" indent="0" algn="ctr">
              <a:buNone/>
              <a:defRPr/>
            </a:lvl5pPr>
          </a:lstStyle>
          <a:p>
            <a:pPr lvl="0"/>
            <a:r>
              <a:rPr lang="nl-NL" dirty="0"/>
              <a:t>Ondertitel</a:t>
            </a:r>
          </a:p>
        </p:txBody>
      </p:sp>
      <p:sp>
        <p:nvSpPr>
          <p:cNvPr id="9" name="Tijdelijke aanduiding voor tekst 7"/>
          <p:cNvSpPr>
            <a:spLocks noGrp="1"/>
          </p:cNvSpPr>
          <p:nvPr>
            <p:ph type="body" sz="quarter" idx="14" hasCustomPrompt="1"/>
          </p:nvPr>
        </p:nvSpPr>
        <p:spPr>
          <a:xfrm>
            <a:off x="2802738" y="1945809"/>
            <a:ext cx="8595473" cy="1382169"/>
          </a:xfrm>
          <a:noFill/>
          <a:ln>
            <a:noFill/>
          </a:ln>
        </p:spPr>
        <p:txBody>
          <a:bodyPr lIns="0" tIns="0" rIns="0" bIns="0" anchor="b" anchorCtr="0">
            <a:noAutofit/>
          </a:bodyPr>
          <a:lstStyle>
            <a:lvl1pPr marL="0" indent="0" algn="l">
              <a:lnSpc>
                <a:spcPct val="100000"/>
              </a:lnSpc>
              <a:spcAft>
                <a:spcPts val="0"/>
              </a:spcAft>
              <a:buNone/>
              <a:defRPr sz="5200" b="0" baseline="0">
                <a:solidFill>
                  <a:schemeClr val="bg2"/>
                </a:solidFill>
              </a:defRPr>
            </a:lvl1pPr>
            <a:lvl2pPr marL="457119" indent="0" algn="ctr">
              <a:buNone/>
              <a:defRPr/>
            </a:lvl2pPr>
            <a:lvl3pPr marL="914239" indent="0" algn="ctr">
              <a:buNone/>
              <a:defRPr/>
            </a:lvl3pPr>
            <a:lvl4pPr marL="1371358" indent="0" algn="ctr">
              <a:buNone/>
              <a:defRPr/>
            </a:lvl4pPr>
            <a:lvl5pPr marL="1828477" indent="0" algn="ctr">
              <a:buNone/>
              <a:defRPr/>
            </a:lvl5pPr>
          </a:lstStyle>
          <a:p>
            <a:pPr lvl="0"/>
            <a:r>
              <a:rPr lang="nl-NL" dirty="0"/>
              <a:t>Titel presentatie</a:t>
            </a:r>
          </a:p>
        </p:txBody>
      </p:sp>
      <p:sp>
        <p:nvSpPr>
          <p:cNvPr id="11" name="Tijdelijke aanduiding voor tekst 7"/>
          <p:cNvSpPr>
            <a:spLocks noGrp="1"/>
          </p:cNvSpPr>
          <p:nvPr>
            <p:ph type="body" sz="quarter" idx="15" hasCustomPrompt="1"/>
          </p:nvPr>
        </p:nvSpPr>
        <p:spPr>
          <a:xfrm>
            <a:off x="2859099" y="3968628"/>
            <a:ext cx="8553456" cy="377394"/>
          </a:xfrm>
          <a:noFill/>
          <a:ln>
            <a:noFill/>
          </a:ln>
        </p:spPr>
        <p:txBody>
          <a:bodyPr lIns="0" tIns="0" rIns="0" bIns="0">
            <a:noAutofit/>
          </a:bodyPr>
          <a:lstStyle>
            <a:lvl1pPr marL="0" indent="0" algn="l">
              <a:lnSpc>
                <a:spcPct val="100000"/>
              </a:lnSpc>
              <a:spcAft>
                <a:spcPts val="1000"/>
              </a:spcAft>
              <a:buNone/>
              <a:defRPr sz="2000" b="0" baseline="0">
                <a:solidFill>
                  <a:schemeClr val="bg2"/>
                </a:solidFill>
              </a:defRPr>
            </a:lvl1pPr>
            <a:lvl2pPr marL="457119" indent="0" algn="ctr">
              <a:buNone/>
              <a:defRPr/>
            </a:lvl2pPr>
            <a:lvl3pPr marL="914239" indent="0" algn="ctr">
              <a:buNone/>
              <a:defRPr/>
            </a:lvl3pPr>
            <a:lvl4pPr marL="1371358" indent="0" algn="ctr">
              <a:buNone/>
              <a:defRPr/>
            </a:lvl4pPr>
            <a:lvl5pPr marL="1828477" indent="0" algn="ctr">
              <a:buNone/>
              <a:defRPr/>
            </a:lvl5pPr>
          </a:lstStyle>
          <a:p>
            <a:pPr lvl="0"/>
            <a:r>
              <a:rPr lang="nl-NL" dirty="0"/>
              <a:t>datum</a:t>
            </a:r>
          </a:p>
        </p:txBody>
      </p:sp>
      <p:pic>
        <p:nvPicPr>
          <p:cNvPr id="12" name="Afbeelding 1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4852" y="936831"/>
            <a:ext cx="5983236" cy="466345"/>
          </a:xfrm>
          <a:prstGeom prst="rect">
            <a:avLst/>
          </a:prstGeom>
        </p:spPr>
      </p:pic>
      <p:sp>
        <p:nvSpPr>
          <p:cNvPr id="19" name="Tijdelijke aanduiding voor tekst 2"/>
          <p:cNvSpPr>
            <a:spLocks noGrp="1"/>
          </p:cNvSpPr>
          <p:nvPr>
            <p:ph type="body" sz="quarter" idx="19"/>
          </p:nvPr>
        </p:nvSpPr>
        <p:spPr>
          <a:xfrm>
            <a:off x="11010600" y="6255368"/>
            <a:ext cx="486000" cy="486000"/>
          </a:xfrm>
          <a:prstGeom prst="ellipse">
            <a:avLst/>
          </a:prstGeom>
          <a:solidFill>
            <a:schemeClr val="accent2"/>
          </a:solidFill>
        </p:spPr>
        <p:txBody>
          <a:bodyPr/>
          <a:lstStyle>
            <a:lvl1pPr marL="0" indent="0">
              <a:buNone/>
              <a:defRPr sz="100">
                <a:solidFill>
                  <a:schemeClr val="accent2"/>
                </a:solidFill>
              </a:defRPr>
            </a:lvl1pPr>
            <a:lvl2pPr>
              <a:defRPr sz="100">
                <a:solidFill>
                  <a:schemeClr val="accent1"/>
                </a:solidFill>
              </a:defRPr>
            </a:lvl2pPr>
            <a:lvl3pPr>
              <a:defRPr sz="100">
                <a:solidFill>
                  <a:schemeClr val="accent1"/>
                </a:solidFill>
              </a:defRPr>
            </a:lvl3pPr>
            <a:lvl4pPr>
              <a:defRPr sz="100">
                <a:solidFill>
                  <a:schemeClr val="accent1"/>
                </a:solidFill>
              </a:defRPr>
            </a:lvl4pPr>
            <a:lvl5pPr>
              <a:defRPr sz="100">
                <a:solidFill>
                  <a:schemeClr val="accent1"/>
                </a:solidFill>
              </a:defRPr>
            </a:lvl5pPr>
          </a:lstStyle>
          <a:p>
            <a:pPr lvl="0"/>
            <a:r>
              <a:rPr lang="nl-NL" dirty="0"/>
              <a:t>Klik om de modelstijlen te bewerken</a:t>
            </a:r>
          </a:p>
        </p:txBody>
      </p:sp>
      <p:sp>
        <p:nvSpPr>
          <p:cNvPr id="20" name="Tijdelijke aanduiding voor tekst 2"/>
          <p:cNvSpPr>
            <a:spLocks noGrp="1"/>
          </p:cNvSpPr>
          <p:nvPr>
            <p:ph type="body" sz="quarter" idx="20"/>
          </p:nvPr>
        </p:nvSpPr>
        <p:spPr>
          <a:xfrm>
            <a:off x="10446444" y="6255368"/>
            <a:ext cx="486000" cy="486000"/>
          </a:xfrm>
          <a:prstGeom prst="ellipse">
            <a:avLst/>
          </a:prstGeom>
          <a:solidFill>
            <a:schemeClr val="accent3"/>
          </a:solidFill>
        </p:spPr>
        <p:txBody>
          <a:bodyPr/>
          <a:lstStyle>
            <a:lvl1pPr marL="0" indent="0">
              <a:buNone/>
              <a:defRPr sz="100">
                <a:solidFill>
                  <a:schemeClr val="tx1"/>
                </a:solidFill>
              </a:defRPr>
            </a:lvl1pPr>
            <a:lvl2pPr>
              <a:defRPr sz="100">
                <a:solidFill>
                  <a:schemeClr val="accent1"/>
                </a:solidFill>
              </a:defRPr>
            </a:lvl2pPr>
            <a:lvl3pPr>
              <a:defRPr sz="100">
                <a:solidFill>
                  <a:schemeClr val="accent1"/>
                </a:solidFill>
              </a:defRPr>
            </a:lvl3pPr>
            <a:lvl4pPr>
              <a:defRPr sz="100">
                <a:solidFill>
                  <a:schemeClr val="accent1"/>
                </a:solidFill>
              </a:defRPr>
            </a:lvl4pPr>
            <a:lvl5pPr>
              <a:defRPr sz="100">
                <a:solidFill>
                  <a:schemeClr val="accent1"/>
                </a:solidFill>
              </a:defRPr>
            </a:lvl5pPr>
          </a:lstStyle>
          <a:p>
            <a:pPr lvl="0"/>
            <a:r>
              <a:rPr lang="nl-NL" dirty="0"/>
              <a:t>Klik om de modelstijlen te bewerken</a:t>
            </a:r>
          </a:p>
        </p:txBody>
      </p:sp>
      <p:sp>
        <p:nvSpPr>
          <p:cNvPr id="21" name="Tijdelijke aanduiding voor tekst 2"/>
          <p:cNvSpPr>
            <a:spLocks noGrp="1"/>
          </p:cNvSpPr>
          <p:nvPr>
            <p:ph type="body" sz="quarter" idx="21"/>
          </p:nvPr>
        </p:nvSpPr>
        <p:spPr>
          <a:xfrm>
            <a:off x="9882287" y="6253856"/>
            <a:ext cx="486000" cy="486000"/>
          </a:xfrm>
          <a:prstGeom prst="ellipse">
            <a:avLst/>
          </a:prstGeom>
          <a:solidFill>
            <a:schemeClr val="bg2"/>
          </a:solidFill>
        </p:spPr>
        <p:txBody>
          <a:bodyPr/>
          <a:lstStyle>
            <a:lvl1pPr marL="0" indent="0">
              <a:buNone/>
              <a:defRPr sz="100">
                <a:solidFill>
                  <a:schemeClr val="bg2"/>
                </a:solidFill>
              </a:defRPr>
            </a:lvl1pPr>
            <a:lvl2pPr>
              <a:defRPr sz="100">
                <a:solidFill>
                  <a:schemeClr val="accent1"/>
                </a:solidFill>
              </a:defRPr>
            </a:lvl2pPr>
            <a:lvl3pPr>
              <a:defRPr sz="100">
                <a:solidFill>
                  <a:schemeClr val="accent1"/>
                </a:solidFill>
              </a:defRPr>
            </a:lvl3pPr>
            <a:lvl4pPr>
              <a:defRPr sz="100">
                <a:solidFill>
                  <a:schemeClr val="accent1"/>
                </a:solidFill>
              </a:defRPr>
            </a:lvl4pPr>
            <a:lvl5pPr>
              <a:defRPr sz="100">
                <a:solidFill>
                  <a:schemeClr val="accent1"/>
                </a:solidFill>
              </a:defRPr>
            </a:lvl5pPr>
          </a:lstStyle>
          <a:p>
            <a:pPr lvl="0"/>
            <a:r>
              <a:rPr lang="nl-NL" dirty="0"/>
              <a:t>Klik om de modelstijlen te bewerken</a:t>
            </a:r>
          </a:p>
        </p:txBody>
      </p:sp>
    </p:spTree>
    <p:extLst>
      <p:ext uri="{BB962C8B-B14F-4D97-AF65-F5344CB8AC3E}">
        <p14:creationId xmlns:p14="http://schemas.microsoft.com/office/powerpoint/2010/main" val="39252567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dia - roze vlak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hoek 3"/>
          <p:cNvSpPr/>
          <p:nvPr userDrawn="1"/>
        </p:nvSpPr>
        <p:spPr>
          <a:xfrm>
            <a:off x="0" y="2132856"/>
            <a:ext cx="2255573" cy="472514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sz="180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760000" y="864000"/>
            <a:ext cx="8880000" cy="648000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nl-NL" dirty="0"/>
              <a:t>Klik om de stijl te bewerken</a:t>
            </a:r>
          </a:p>
        </p:txBody>
      </p:sp>
      <p:sp>
        <p:nvSpPr>
          <p:cNvPr id="9" name="Tijdelijke aanduiding voor tekst 8"/>
          <p:cNvSpPr>
            <a:spLocks noGrp="1"/>
          </p:cNvSpPr>
          <p:nvPr>
            <p:ph type="body" sz="quarter" idx="10"/>
          </p:nvPr>
        </p:nvSpPr>
        <p:spPr>
          <a:xfrm>
            <a:off x="2850379" y="2029054"/>
            <a:ext cx="7662112" cy="3848218"/>
          </a:xfrm>
        </p:spPr>
        <p:txBody>
          <a:bodyPr/>
          <a:lstStyle>
            <a:lvl1pPr>
              <a:buClr>
                <a:schemeClr val="accent1"/>
              </a:buClr>
              <a:defRPr/>
            </a:lvl1pPr>
          </a:lstStyle>
          <a:p>
            <a:pPr lvl="0"/>
            <a:r>
              <a:rPr lang="nl-NL" dirty="0"/>
              <a:t>Klik om de modelstijlen te bewerken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</p:txBody>
      </p:sp>
      <p:pic>
        <p:nvPicPr>
          <p:cNvPr id="14" name="Afbeelding 13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2210" b="-2060"/>
          <a:stretch/>
        </p:blipFill>
        <p:spPr>
          <a:xfrm>
            <a:off x="904852" y="936831"/>
            <a:ext cx="1662756" cy="475945"/>
          </a:xfrm>
          <a:prstGeom prst="rect">
            <a:avLst/>
          </a:prstGeom>
        </p:spPr>
      </p:pic>
      <p:sp>
        <p:nvSpPr>
          <p:cNvPr id="18" name="Tijdelijke aanduiding voor tekst 2"/>
          <p:cNvSpPr>
            <a:spLocks noGrp="1"/>
          </p:cNvSpPr>
          <p:nvPr>
            <p:ph type="body" sz="quarter" idx="19"/>
          </p:nvPr>
        </p:nvSpPr>
        <p:spPr>
          <a:xfrm rot="21540000">
            <a:off x="2566800" y="6012000"/>
            <a:ext cx="486000" cy="486000"/>
          </a:xfrm>
          <a:prstGeom prst="ellipse">
            <a:avLst/>
          </a:prstGeom>
          <a:solidFill>
            <a:schemeClr val="accent1"/>
          </a:solidFill>
        </p:spPr>
        <p:txBody>
          <a:bodyPr/>
          <a:lstStyle>
            <a:lvl1pPr marL="0" indent="0">
              <a:buNone/>
              <a:defRPr sz="100">
                <a:solidFill>
                  <a:schemeClr val="accent1"/>
                </a:solidFill>
              </a:defRPr>
            </a:lvl1pPr>
            <a:lvl2pPr>
              <a:defRPr sz="100">
                <a:solidFill>
                  <a:schemeClr val="accent1"/>
                </a:solidFill>
              </a:defRPr>
            </a:lvl2pPr>
            <a:lvl3pPr>
              <a:defRPr sz="100">
                <a:solidFill>
                  <a:schemeClr val="accent1"/>
                </a:solidFill>
              </a:defRPr>
            </a:lvl3pPr>
            <a:lvl4pPr>
              <a:defRPr sz="100">
                <a:solidFill>
                  <a:schemeClr val="accent1"/>
                </a:solidFill>
              </a:defRPr>
            </a:lvl4pPr>
            <a:lvl5pPr>
              <a:defRPr sz="100">
                <a:solidFill>
                  <a:schemeClr val="accent1"/>
                </a:solidFill>
              </a:defRPr>
            </a:lvl5pPr>
          </a:lstStyle>
          <a:p>
            <a:pPr lvl="0"/>
            <a:endParaRPr lang="nl-NL" dirty="0"/>
          </a:p>
        </p:txBody>
      </p:sp>
      <p:sp>
        <p:nvSpPr>
          <p:cNvPr id="19" name="Tijdelijke aanduiding voor tekst 2"/>
          <p:cNvSpPr>
            <a:spLocks noGrp="1"/>
          </p:cNvSpPr>
          <p:nvPr>
            <p:ph type="body" sz="quarter" idx="20"/>
          </p:nvPr>
        </p:nvSpPr>
        <p:spPr>
          <a:xfrm rot="21540000">
            <a:off x="2005200" y="6012000"/>
            <a:ext cx="486000" cy="486000"/>
          </a:xfrm>
          <a:prstGeom prst="ellipse">
            <a:avLst/>
          </a:prstGeom>
          <a:solidFill>
            <a:schemeClr val="accent3"/>
          </a:solidFill>
        </p:spPr>
        <p:txBody>
          <a:bodyPr/>
          <a:lstStyle>
            <a:lvl1pPr marL="0" indent="0">
              <a:buNone/>
              <a:defRPr sz="100">
                <a:solidFill>
                  <a:schemeClr val="tx1"/>
                </a:solidFill>
              </a:defRPr>
            </a:lvl1pPr>
            <a:lvl2pPr>
              <a:defRPr sz="100">
                <a:solidFill>
                  <a:schemeClr val="accent1"/>
                </a:solidFill>
              </a:defRPr>
            </a:lvl2pPr>
            <a:lvl3pPr>
              <a:defRPr sz="100">
                <a:solidFill>
                  <a:schemeClr val="accent1"/>
                </a:solidFill>
              </a:defRPr>
            </a:lvl3pPr>
            <a:lvl4pPr>
              <a:defRPr sz="100">
                <a:solidFill>
                  <a:schemeClr val="accent1"/>
                </a:solidFill>
              </a:defRPr>
            </a:lvl4pPr>
            <a:lvl5pPr>
              <a:defRPr sz="100">
                <a:solidFill>
                  <a:schemeClr val="accent1"/>
                </a:solidFill>
              </a:defRPr>
            </a:lvl5pPr>
          </a:lstStyle>
          <a:p>
            <a:pPr lvl="0"/>
            <a:r>
              <a:rPr lang="nl-NL" dirty="0"/>
              <a:t>Klik om de modelstijlen te bewerken</a:t>
            </a:r>
          </a:p>
        </p:txBody>
      </p:sp>
      <p:sp>
        <p:nvSpPr>
          <p:cNvPr id="20" name="Tijdelijke aanduiding voor tekst 2"/>
          <p:cNvSpPr>
            <a:spLocks noGrp="1"/>
          </p:cNvSpPr>
          <p:nvPr>
            <p:ph type="body" sz="quarter" idx="21"/>
          </p:nvPr>
        </p:nvSpPr>
        <p:spPr>
          <a:xfrm rot="21540000">
            <a:off x="1440000" y="6012000"/>
            <a:ext cx="486000" cy="486000"/>
          </a:xfrm>
          <a:prstGeom prst="ellipse">
            <a:avLst/>
          </a:prstGeom>
          <a:solidFill>
            <a:schemeClr val="bg2"/>
          </a:solidFill>
        </p:spPr>
        <p:txBody>
          <a:bodyPr/>
          <a:lstStyle>
            <a:lvl1pPr marL="0" indent="0">
              <a:buNone/>
              <a:defRPr sz="100">
                <a:solidFill>
                  <a:schemeClr val="bg2"/>
                </a:solidFill>
              </a:defRPr>
            </a:lvl1pPr>
            <a:lvl2pPr>
              <a:defRPr sz="100">
                <a:solidFill>
                  <a:schemeClr val="accent1"/>
                </a:solidFill>
              </a:defRPr>
            </a:lvl2pPr>
            <a:lvl3pPr>
              <a:defRPr sz="100">
                <a:solidFill>
                  <a:schemeClr val="accent1"/>
                </a:solidFill>
              </a:defRPr>
            </a:lvl3pPr>
            <a:lvl4pPr>
              <a:defRPr sz="100">
                <a:solidFill>
                  <a:schemeClr val="accent1"/>
                </a:solidFill>
              </a:defRPr>
            </a:lvl4pPr>
            <a:lvl5pPr>
              <a:defRPr sz="100">
                <a:solidFill>
                  <a:schemeClr val="accent1"/>
                </a:solidFill>
              </a:defRPr>
            </a:lvl5pPr>
          </a:lstStyle>
          <a:p>
            <a:pPr lvl="0"/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5748551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dia - veel tekst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760000" y="864000"/>
            <a:ext cx="8880000" cy="648000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nl-NL" dirty="0"/>
              <a:t>Klik om de stijl te bewerken</a:t>
            </a:r>
          </a:p>
        </p:txBody>
      </p:sp>
      <p:sp>
        <p:nvSpPr>
          <p:cNvPr id="9" name="Tijdelijke aanduiding voor tekst 8"/>
          <p:cNvSpPr>
            <a:spLocks noGrp="1"/>
          </p:cNvSpPr>
          <p:nvPr>
            <p:ph type="body" sz="quarter" idx="10"/>
          </p:nvPr>
        </p:nvSpPr>
        <p:spPr>
          <a:xfrm>
            <a:off x="2850379" y="2029054"/>
            <a:ext cx="7662112" cy="3848218"/>
          </a:xfrm>
        </p:spPr>
        <p:txBody>
          <a:bodyPr/>
          <a:lstStyle>
            <a:lvl1pPr>
              <a:spcAft>
                <a:spcPts val="0"/>
              </a:spcAft>
              <a:defRPr/>
            </a:lvl1pPr>
            <a:lvl2pPr>
              <a:spcAft>
                <a:spcPts val="0"/>
              </a:spcAft>
              <a:defRPr/>
            </a:lvl2pPr>
            <a:lvl3pPr>
              <a:spcAft>
                <a:spcPts val="0"/>
              </a:spcAft>
              <a:defRPr/>
            </a:lvl3pPr>
            <a:lvl4pPr>
              <a:spcAft>
                <a:spcPts val="0"/>
              </a:spcAft>
              <a:defRPr/>
            </a:lvl4pPr>
          </a:lstStyle>
          <a:p>
            <a:pPr lvl="0"/>
            <a:r>
              <a:rPr lang="nl-NL" dirty="0"/>
              <a:t>Klik om de modelstijlen te bewerken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</p:txBody>
      </p:sp>
      <p:pic>
        <p:nvPicPr>
          <p:cNvPr id="8" name="Afbeelding 7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2210" b="-2060"/>
          <a:stretch/>
        </p:blipFill>
        <p:spPr>
          <a:xfrm>
            <a:off x="904852" y="936831"/>
            <a:ext cx="1662756" cy="475945"/>
          </a:xfrm>
          <a:prstGeom prst="rect">
            <a:avLst/>
          </a:prstGeom>
        </p:spPr>
      </p:pic>
      <p:sp>
        <p:nvSpPr>
          <p:cNvPr id="14" name="Tijdelijke aanduiding voor tekst 2"/>
          <p:cNvSpPr>
            <a:spLocks noGrp="1"/>
          </p:cNvSpPr>
          <p:nvPr>
            <p:ph type="body" sz="quarter" idx="19"/>
          </p:nvPr>
        </p:nvSpPr>
        <p:spPr>
          <a:xfrm>
            <a:off x="11010600" y="6012000"/>
            <a:ext cx="486000" cy="486000"/>
          </a:xfrm>
          <a:prstGeom prst="ellipse">
            <a:avLst/>
          </a:prstGeom>
          <a:solidFill>
            <a:schemeClr val="accent1"/>
          </a:solidFill>
        </p:spPr>
        <p:txBody>
          <a:bodyPr/>
          <a:lstStyle>
            <a:lvl1pPr marL="0" indent="0">
              <a:buNone/>
              <a:defRPr sz="100">
                <a:solidFill>
                  <a:schemeClr val="accent1"/>
                </a:solidFill>
              </a:defRPr>
            </a:lvl1pPr>
            <a:lvl2pPr>
              <a:defRPr sz="100">
                <a:solidFill>
                  <a:schemeClr val="accent1"/>
                </a:solidFill>
              </a:defRPr>
            </a:lvl2pPr>
            <a:lvl3pPr>
              <a:defRPr sz="100">
                <a:solidFill>
                  <a:schemeClr val="accent1"/>
                </a:solidFill>
              </a:defRPr>
            </a:lvl3pPr>
            <a:lvl4pPr>
              <a:defRPr sz="100">
                <a:solidFill>
                  <a:schemeClr val="accent1"/>
                </a:solidFill>
              </a:defRPr>
            </a:lvl4pPr>
            <a:lvl5pPr>
              <a:defRPr sz="100">
                <a:solidFill>
                  <a:schemeClr val="accent1"/>
                </a:solidFill>
              </a:defRPr>
            </a:lvl5pPr>
          </a:lstStyle>
          <a:p>
            <a:pPr lvl="0"/>
            <a:endParaRPr lang="nl-NL" dirty="0"/>
          </a:p>
        </p:txBody>
      </p:sp>
      <p:sp>
        <p:nvSpPr>
          <p:cNvPr id="15" name="Tijdelijke aanduiding voor tekst 2"/>
          <p:cNvSpPr>
            <a:spLocks noGrp="1"/>
          </p:cNvSpPr>
          <p:nvPr>
            <p:ph type="body" sz="quarter" idx="20"/>
          </p:nvPr>
        </p:nvSpPr>
        <p:spPr>
          <a:xfrm>
            <a:off x="10446444" y="6012000"/>
            <a:ext cx="486000" cy="486000"/>
          </a:xfrm>
          <a:prstGeom prst="ellipse">
            <a:avLst/>
          </a:prstGeom>
          <a:solidFill>
            <a:schemeClr val="accent3"/>
          </a:solidFill>
        </p:spPr>
        <p:txBody>
          <a:bodyPr/>
          <a:lstStyle>
            <a:lvl1pPr marL="0" indent="0">
              <a:buNone/>
              <a:defRPr sz="100">
                <a:solidFill>
                  <a:schemeClr val="tx1"/>
                </a:solidFill>
              </a:defRPr>
            </a:lvl1pPr>
            <a:lvl2pPr>
              <a:defRPr sz="100">
                <a:solidFill>
                  <a:schemeClr val="accent1"/>
                </a:solidFill>
              </a:defRPr>
            </a:lvl2pPr>
            <a:lvl3pPr>
              <a:defRPr sz="100">
                <a:solidFill>
                  <a:schemeClr val="accent1"/>
                </a:solidFill>
              </a:defRPr>
            </a:lvl3pPr>
            <a:lvl4pPr>
              <a:defRPr sz="100">
                <a:solidFill>
                  <a:schemeClr val="accent1"/>
                </a:solidFill>
              </a:defRPr>
            </a:lvl4pPr>
            <a:lvl5pPr>
              <a:defRPr sz="100">
                <a:solidFill>
                  <a:schemeClr val="accent1"/>
                </a:solidFill>
              </a:defRPr>
            </a:lvl5pPr>
          </a:lstStyle>
          <a:p>
            <a:pPr lvl="0"/>
            <a:r>
              <a:rPr lang="nl-NL" dirty="0"/>
              <a:t>Klik om de modelstijlen te bewerken</a:t>
            </a:r>
          </a:p>
        </p:txBody>
      </p:sp>
      <p:sp>
        <p:nvSpPr>
          <p:cNvPr id="16" name="Tijdelijke aanduiding voor tekst 2"/>
          <p:cNvSpPr>
            <a:spLocks noGrp="1"/>
          </p:cNvSpPr>
          <p:nvPr>
            <p:ph type="body" sz="quarter" idx="21"/>
          </p:nvPr>
        </p:nvSpPr>
        <p:spPr>
          <a:xfrm>
            <a:off x="9882287" y="6012000"/>
            <a:ext cx="486000" cy="486000"/>
          </a:xfrm>
          <a:prstGeom prst="ellipse">
            <a:avLst/>
          </a:prstGeom>
          <a:solidFill>
            <a:schemeClr val="accent2"/>
          </a:solidFill>
        </p:spPr>
        <p:txBody>
          <a:bodyPr/>
          <a:lstStyle>
            <a:lvl1pPr marL="0" indent="0">
              <a:buNone/>
              <a:defRPr sz="100">
                <a:solidFill>
                  <a:schemeClr val="accent2"/>
                </a:solidFill>
              </a:defRPr>
            </a:lvl1pPr>
            <a:lvl2pPr>
              <a:defRPr sz="100">
                <a:solidFill>
                  <a:schemeClr val="accent1"/>
                </a:solidFill>
              </a:defRPr>
            </a:lvl2pPr>
            <a:lvl3pPr>
              <a:defRPr sz="100">
                <a:solidFill>
                  <a:schemeClr val="accent1"/>
                </a:solidFill>
              </a:defRPr>
            </a:lvl3pPr>
            <a:lvl4pPr>
              <a:defRPr sz="100">
                <a:solidFill>
                  <a:schemeClr val="accent1"/>
                </a:solidFill>
              </a:defRPr>
            </a:lvl4pPr>
            <a:lvl5pPr>
              <a:defRPr sz="100">
                <a:solidFill>
                  <a:schemeClr val="accent1"/>
                </a:solidFill>
              </a:defRPr>
            </a:lvl5pPr>
          </a:lstStyle>
          <a:p>
            <a:pPr lvl="0"/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58007831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dia - onderregel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760000" y="864000"/>
            <a:ext cx="8880000" cy="648000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nl-NL" dirty="0"/>
              <a:t>Klik om de stijl te bewerken</a:t>
            </a:r>
          </a:p>
        </p:txBody>
      </p:sp>
      <p:sp>
        <p:nvSpPr>
          <p:cNvPr id="9" name="Tijdelijke aanduiding voor tekst 8"/>
          <p:cNvSpPr>
            <a:spLocks noGrp="1"/>
          </p:cNvSpPr>
          <p:nvPr>
            <p:ph type="body" sz="quarter" idx="10"/>
          </p:nvPr>
        </p:nvSpPr>
        <p:spPr>
          <a:xfrm>
            <a:off x="2850379" y="2459374"/>
            <a:ext cx="7662112" cy="3417898"/>
          </a:xfrm>
        </p:spPr>
        <p:txBody>
          <a:bodyPr/>
          <a:lstStyle/>
          <a:p>
            <a:pPr lvl="0"/>
            <a:r>
              <a:rPr lang="nl-NL" dirty="0"/>
              <a:t>Klik om de modelstijlen te bewerken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11"/>
          </p:nvPr>
        </p:nvSpPr>
        <p:spPr>
          <a:xfrm>
            <a:off x="2779200" y="1568096"/>
            <a:ext cx="8863200" cy="359494"/>
          </a:xfrm>
        </p:spPr>
        <p:txBody>
          <a:bodyPr/>
          <a:lstStyle>
            <a:lvl1pPr marL="0" indent="0">
              <a:buNone/>
              <a:defRPr>
                <a:solidFill>
                  <a:schemeClr val="accent1"/>
                </a:solidFill>
              </a:defRPr>
            </a:lvl1pPr>
            <a:lvl2pPr>
              <a:defRPr>
                <a:solidFill>
                  <a:schemeClr val="accent1"/>
                </a:solidFill>
              </a:defRPr>
            </a:lvl2pPr>
            <a:lvl3pPr>
              <a:defRPr>
                <a:solidFill>
                  <a:schemeClr val="accent1"/>
                </a:solidFill>
              </a:defRPr>
            </a:lvl3pPr>
            <a:lvl4pPr>
              <a:defRPr>
                <a:solidFill>
                  <a:schemeClr val="accent1"/>
                </a:solidFill>
              </a:defRPr>
            </a:lvl4pPr>
            <a:lvl5pPr>
              <a:defRPr>
                <a:solidFill>
                  <a:schemeClr val="accent1"/>
                </a:solidFill>
              </a:defRPr>
            </a:lvl5pPr>
          </a:lstStyle>
          <a:p>
            <a:pPr lvl="0"/>
            <a:r>
              <a:rPr lang="nl-NL" dirty="0"/>
              <a:t>Klik om de modelstijlen te bewerken</a:t>
            </a:r>
          </a:p>
        </p:txBody>
      </p:sp>
      <p:pic>
        <p:nvPicPr>
          <p:cNvPr id="11" name="Afbeelding 10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2210" b="-2060"/>
          <a:stretch/>
        </p:blipFill>
        <p:spPr>
          <a:xfrm>
            <a:off x="904852" y="936831"/>
            <a:ext cx="1662756" cy="475945"/>
          </a:xfrm>
          <a:prstGeom prst="rect">
            <a:avLst/>
          </a:prstGeom>
        </p:spPr>
      </p:pic>
      <p:sp>
        <p:nvSpPr>
          <p:cNvPr id="18" name="Tijdelijke aanduiding voor tekst 2"/>
          <p:cNvSpPr>
            <a:spLocks noGrp="1"/>
          </p:cNvSpPr>
          <p:nvPr>
            <p:ph type="body" sz="quarter" idx="19"/>
          </p:nvPr>
        </p:nvSpPr>
        <p:spPr>
          <a:xfrm>
            <a:off x="11010600" y="6012000"/>
            <a:ext cx="486000" cy="486000"/>
          </a:xfrm>
          <a:prstGeom prst="ellipse">
            <a:avLst/>
          </a:prstGeom>
          <a:solidFill>
            <a:schemeClr val="accent1"/>
          </a:solidFill>
        </p:spPr>
        <p:txBody>
          <a:bodyPr/>
          <a:lstStyle>
            <a:lvl1pPr marL="0" indent="0">
              <a:buNone/>
              <a:defRPr sz="100">
                <a:solidFill>
                  <a:schemeClr val="accent1"/>
                </a:solidFill>
              </a:defRPr>
            </a:lvl1pPr>
            <a:lvl2pPr>
              <a:defRPr sz="100">
                <a:solidFill>
                  <a:schemeClr val="accent1"/>
                </a:solidFill>
              </a:defRPr>
            </a:lvl2pPr>
            <a:lvl3pPr>
              <a:defRPr sz="100">
                <a:solidFill>
                  <a:schemeClr val="accent1"/>
                </a:solidFill>
              </a:defRPr>
            </a:lvl3pPr>
            <a:lvl4pPr>
              <a:defRPr sz="100">
                <a:solidFill>
                  <a:schemeClr val="accent1"/>
                </a:solidFill>
              </a:defRPr>
            </a:lvl4pPr>
            <a:lvl5pPr>
              <a:defRPr sz="100">
                <a:solidFill>
                  <a:schemeClr val="accent1"/>
                </a:solidFill>
              </a:defRPr>
            </a:lvl5pPr>
          </a:lstStyle>
          <a:p>
            <a:pPr lvl="0"/>
            <a:endParaRPr lang="nl-NL" dirty="0"/>
          </a:p>
        </p:txBody>
      </p:sp>
      <p:sp>
        <p:nvSpPr>
          <p:cNvPr id="19" name="Tijdelijke aanduiding voor tekst 2"/>
          <p:cNvSpPr>
            <a:spLocks noGrp="1"/>
          </p:cNvSpPr>
          <p:nvPr>
            <p:ph type="body" sz="quarter" idx="20"/>
          </p:nvPr>
        </p:nvSpPr>
        <p:spPr>
          <a:xfrm>
            <a:off x="10446444" y="6012000"/>
            <a:ext cx="486000" cy="486000"/>
          </a:xfrm>
          <a:prstGeom prst="ellipse">
            <a:avLst/>
          </a:prstGeom>
          <a:solidFill>
            <a:schemeClr val="accent3"/>
          </a:solidFill>
        </p:spPr>
        <p:txBody>
          <a:bodyPr/>
          <a:lstStyle>
            <a:lvl1pPr marL="0" indent="0">
              <a:buNone/>
              <a:defRPr sz="100">
                <a:solidFill>
                  <a:schemeClr val="tx1"/>
                </a:solidFill>
              </a:defRPr>
            </a:lvl1pPr>
            <a:lvl2pPr>
              <a:defRPr sz="100">
                <a:solidFill>
                  <a:schemeClr val="accent1"/>
                </a:solidFill>
              </a:defRPr>
            </a:lvl2pPr>
            <a:lvl3pPr>
              <a:defRPr sz="100">
                <a:solidFill>
                  <a:schemeClr val="accent1"/>
                </a:solidFill>
              </a:defRPr>
            </a:lvl3pPr>
            <a:lvl4pPr>
              <a:defRPr sz="100">
                <a:solidFill>
                  <a:schemeClr val="accent1"/>
                </a:solidFill>
              </a:defRPr>
            </a:lvl4pPr>
            <a:lvl5pPr>
              <a:defRPr sz="100">
                <a:solidFill>
                  <a:schemeClr val="accent1"/>
                </a:solidFill>
              </a:defRPr>
            </a:lvl5pPr>
          </a:lstStyle>
          <a:p>
            <a:pPr lvl="0"/>
            <a:r>
              <a:rPr lang="nl-NL" dirty="0"/>
              <a:t>Klik om de modelstijlen te bewerken</a:t>
            </a:r>
          </a:p>
        </p:txBody>
      </p:sp>
      <p:sp>
        <p:nvSpPr>
          <p:cNvPr id="20" name="Tijdelijke aanduiding voor tekst 2"/>
          <p:cNvSpPr>
            <a:spLocks noGrp="1"/>
          </p:cNvSpPr>
          <p:nvPr>
            <p:ph type="body" sz="quarter" idx="21"/>
          </p:nvPr>
        </p:nvSpPr>
        <p:spPr>
          <a:xfrm>
            <a:off x="9882287" y="6012000"/>
            <a:ext cx="486000" cy="486000"/>
          </a:xfrm>
          <a:prstGeom prst="ellipse">
            <a:avLst/>
          </a:prstGeom>
          <a:solidFill>
            <a:schemeClr val="accent2"/>
          </a:solidFill>
        </p:spPr>
        <p:txBody>
          <a:bodyPr/>
          <a:lstStyle>
            <a:lvl1pPr marL="0" indent="0">
              <a:buNone/>
              <a:defRPr sz="100">
                <a:solidFill>
                  <a:schemeClr val="accent2"/>
                </a:solidFill>
              </a:defRPr>
            </a:lvl1pPr>
            <a:lvl2pPr>
              <a:defRPr sz="100">
                <a:solidFill>
                  <a:schemeClr val="accent1"/>
                </a:solidFill>
              </a:defRPr>
            </a:lvl2pPr>
            <a:lvl3pPr>
              <a:defRPr sz="100">
                <a:solidFill>
                  <a:schemeClr val="accent1"/>
                </a:solidFill>
              </a:defRPr>
            </a:lvl3pPr>
            <a:lvl4pPr>
              <a:defRPr sz="100">
                <a:solidFill>
                  <a:schemeClr val="accent1"/>
                </a:solidFill>
              </a:defRPr>
            </a:lvl4pPr>
            <a:lvl5pPr>
              <a:defRPr sz="100">
                <a:solidFill>
                  <a:schemeClr val="accent1"/>
                </a:solidFill>
              </a:defRPr>
            </a:lvl5pPr>
          </a:lstStyle>
          <a:p>
            <a:pPr lvl="0"/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52251129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dia -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760000" y="864000"/>
            <a:ext cx="8880000" cy="648000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nl-NL" dirty="0"/>
              <a:t>Klik om de stijl te bewerken</a:t>
            </a:r>
          </a:p>
        </p:txBody>
      </p:sp>
      <p:sp>
        <p:nvSpPr>
          <p:cNvPr id="9" name="Tijdelijke aanduiding voor tekst 8"/>
          <p:cNvSpPr>
            <a:spLocks noGrp="1"/>
          </p:cNvSpPr>
          <p:nvPr>
            <p:ph type="body" sz="quarter" idx="10"/>
          </p:nvPr>
        </p:nvSpPr>
        <p:spPr>
          <a:xfrm>
            <a:off x="2850379" y="2029054"/>
            <a:ext cx="7662112" cy="3848218"/>
          </a:xfrm>
        </p:spPr>
        <p:txBody>
          <a:bodyPr/>
          <a:lstStyle/>
          <a:p>
            <a:pPr lvl="0"/>
            <a:r>
              <a:rPr lang="nl-NL" dirty="0"/>
              <a:t>Klik om de modelstijlen te bewerken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</p:txBody>
      </p:sp>
      <p:pic>
        <p:nvPicPr>
          <p:cNvPr id="5" name="Afbeelding 4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2210" b="-2060"/>
          <a:stretch/>
        </p:blipFill>
        <p:spPr>
          <a:xfrm>
            <a:off x="904852" y="936831"/>
            <a:ext cx="1662756" cy="4759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780197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dia -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760000" y="864000"/>
            <a:ext cx="8880000" cy="648000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nl-NL" dirty="0"/>
              <a:t>Klik om de stijl te bewerken</a:t>
            </a:r>
          </a:p>
        </p:txBody>
      </p:sp>
      <p:sp>
        <p:nvSpPr>
          <p:cNvPr id="7" name="Tijdelijke aanduiding voor inhoud 3"/>
          <p:cNvSpPr>
            <a:spLocks noGrp="1"/>
          </p:cNvSpPr>
          <p:nvPr>
            <p:ph sz="quarter" idx="11"/>
          </p:nvPr>
        </p:nvSpPr>
        <p:spPr>
          <a:xfrm>
            <a:off x="2851200" y="2030400"/>
            <a:ext cx="7681384" cy="3887787"/>
          </a:xfrm>
        </p:spPr>
        <p:txBody>
          <a:bodyPr/>
          <a:lstStyle/>
          <a:p>
            <a:pPr lvl="0"/>
            <a:r>
              <a:rPr lang="nl-NL" dirty="0"/>
              <a:t>Klik om de modelstijlen te bewerken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</p:txBody>
      </p:sp>
      <p:pic>
        <p:nvPicPr>
          <p:cNvPr id="5" name="Afbeelding 4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2210" b="-2060"/>
          <a:stretch/>
        </p:blipFill>
        <p:spPr>
          <a:xfrm>
            <a:off x="904852" y="936831"/>
            <a:ext cx="1662756" cy="4759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3805873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lleen f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jdelijke aanduiding voor afbeelding 3"/>
          <p:cNvSpPr>
            <a:spLocks noGrp="1"/>
          </p:cNvSpPr>
          <p:nvPr>
            <p:ph type="pic" sz="quarter" idx="10"/>
          </p:nvPr>
        </p:nvSpPr>
        <p:spPr>
          <a:xfrm>
            <a:off x="0" y="1447200"/>
            <a:ext cx="12192000" cy="5416083"/>
          </a:xfrm>
          <a:solidFill>
            <a:schemeClr val="bg1">
              <a:lumMod val="95000"/>
            </a:schemeClr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endParaRPr lang="nl-NL" dirty="0"/>
          </a:p>
        </p:txBody>
      </p:sp>
      <p:pic>
        <p:nvPicPr>
          <p:cNvPr id="5" name="Afbeelding 4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2210" b="-2060"/>
          <a:stretch/>
        </p:blipFill>
        <p:spPr>
          <a:xfrm>
            <a:off x="904852" y="936831"/>
            <a:ext cx="1662756" cy="4759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905547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 - blauw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jdelijke aanduiding voor afbeelding 3"/>
          <p:cNvSpPr>
            <a:spLocks noGrp="1"/>
          </p:cNvSpPr>
          <p:nvPr>
            <p:ph type="pic" sz="quarter" idx="10"/>
          </p:nvPr>
        </p:nvSpPr>
        <p:spPr>
          <a:xfrm>
            <a:off x="0" y="1447200"/>
            <a:ext cx="12192000" cy="5416083"/>
          </a:xfrm>
          <a:solidFill>
            <a:schemeClr val="bg1">
              <a:lumMod val="95000"/>
            </a:schemeClr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endParaRPr lang="nl-NL" dirty="0"/>
          </a:p>
        </p:txBody>
      </p:sp>
      <p:sp>
        <p:nvSpPr>
          <p:cNvPr id="5" name="Tijdelijke aanduiding voor tekst 7"/>
          <p:cNvSpPr>
            <a:spLocks noGrp="1"/>
          </p:cNvSpPr>
          <p:nvPr>
            <p:ph type="body" sz="quarter" idx="13" hasCustomPrompt="1"/>
          </p:nvPr>
        </p:nvSpPr>
        <p:spPr>
          <a:xfrm>
            <a:off x="1438907" y="2673256"/>
            <a:ext cx="4080000" cy="3060000"/>
          </a:xfrm>
          <a:solidFill>
            <a:schemeClr val="accent1"/>
          </a:solidFill>
          <a:ln>
            <a:solidFill>
              <a:schemeClr val="accent1"/>
            </a:solidFill>
          </a:ln>
        </p:spPr>
        <p:txBody>
          <a:bodyPr lIns="324000" tIns="324000" rIns="252000" bIns="216000">
            <a:noAutofit/>
          </a:bodyPr>
          <a:lstStyle>
            <a:lvl1pPr marL="0" indent="0" algn="l">
              <a:lnSpc>
                <a:spcPct val="100000"/>
              </a:lnSpc>
              <a:spcAft>
                <a:spcPts val="1000"/>
              </a:spcAft>
              <a:buNone/>
              <a:defRPr sz="2500" b="1" baseline="0">
                <a:solidFill>
                  <a:schemeClr val="bg2"/>
                </a:solidFill>
              </a:defRPr>
            </a:lvl1pPr>
            <a:lvl2pPr marL="457119" indent="0" algn="ctr">
              <a:buNone/>
              <a:defRPr/>
            </a:lvl2pPr>
            <a:lvl3pPr marL="914239" indent="0" algn="ctr">
              <a:buNone/>
              <a:defRPr/>
            </a:lvl3pPr>
            <a:lvl4pPr marL="1371358" indent="0" algn="ctr">
              <a:buNone/>
              <a:defRPr/>
            </a:lvl4pPr>
            <a:lvl5pPr marL="1828477" indent="0" algn="ctr">
              <a:buNone/>
              <a:defRPr/>
            </a:lvl5pPr>
          </a:lstStyle>
          <a:p>
            <a:pPr lvl="0"/>
            <a:r>
              <a:rPr lang="nl-NL" dirty="0"/>
              <a:t>Klik hier om tekst in te voegen</a:t>
            </a:r>
          </a:p>
        </p:txBody>
      </p:sp>
      <p:pic>
        <p:nvPicPr>
          <p:cNvPr id="6" name="Afbeelding 5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2210" b="-2060"/>
          <a:stretch/>
        </p:blipFill>
        <p:spPr>
          <a:xfrm>
            <a:off x="904852" y="936831"/>
            <a:ext cx="1662756" cy="4759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600663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 - roz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jdelijke aanduiding voor afbeelding 3"/>
          <p:cNvSpPr>
            <a:spLocks noGrp="1"/>
          </p:cNvSpPr>
          <p:nvPr>
            <p:ph type="pic" sz="quarter" idx="10"/>
          </p:nvPr>
        </p:nvSpPr>
        <p:spPr>
          <a:xfrm>
            <a:off x="0" y="1447200"/>
            <a:ext cx="12192000" cy="5416083"/>
          </a:xfrm>
          <a:solidFill>
            <a:schemeClr val="bg1">
              <a:lumMod val="95000"/>
            </a:schemeClr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endParaRPr lang="nl-NL" dirty="0"/>
          </a:p>
        </p:txBody>
      </p:sp>
      <p:sp>
        <p:nvSpPr>
          <p:cNvPr id="5" name="Tijdelijke aanduiding voor tekst 7"/>
          <p:cNvSpPr>
            <a:spLocks noGrp="1"/>
          </p:cNvSpPr>
          <p:nvPr>
            <p:ph type="body" sz="quarter" idx="13" hasCustomPrompt="1"/>
          </p:nvPr>
        </p:nvSpPr>
        <p:spPr>
          <a:xfrm>
            <a:off x="6768075" y="902929"/>
            <a:ext cx="4080000" cy="3060000"/>
          </a:xfrm>
          <a:solidFill>
            <a:schemeClr val="accent2"/>
          </a:solidFill>
          <a:ln>
            <a:noFill/>
          </a:ln>
        </p:spPr>
        <p:txBody>
          <a:bodyPr lIns="324000" tIns="324000" rIns="252000" bIns="216000">
            <a:noAutofit/>
          </a:bodyPr>
          <a:lstStyle>
            <a:lvl1pPr marL="0" indent="0" algn="l">
              <a:lnSpc>
                <a:spcPct val="100000"/>
              </a:lnSpc>
              <a:spcAft>
                <a:spcPts val="1000"/>
              </a:spcAft>
              <a:buNone/>
              <a:defRPr sz="2500" b="1" baseline="0">
                <a:solidFill>
                  <a:schemeClr val="bg2"/>
                </a:solidFill>
              </a:defRPr>
            </a:lvl1pPr>
            <a:lvl2pPr marL="457119" indent="0" algn="ctr">
              <a:buNone/>
              <a:defRPr/>
            </a:lvl2pPr>
            <a:lvl3pPr marL="914239" indent="0" algn="ctr">
              <a:buNone/>
              <a:defRPr/>
            </a:lvl3pPr>
            <a:lvl4pPr marL="1371358" indent="0" algn="ctr">
              <a:buNone/>
              <a:defRPr/>
            </a:lvl4pPr>
            <a:lvl5pPr marL="1828477" indent="0" algn="ctr">
              <a:buNone/>
              <a:defRPr/>
            </a:lvl5pPr>
          </a:lstStyle>
          <a:p>
            <a:pPr lvl="0"/>
            <a:r>
              <a:rPr lang="nl-NL" dirty="0"/>
              <a:t>Klik hier om tekst in te voegen</a:t>
            </a:r>
          </a:p>
        </p:txBody>
      </p:sp>
      <p:pic>
        <p:nvPicPr>
          <p:cNvPr id="6" name="Afbeelding 5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2210" b="-2060"/>
          <a:stretch/>
        </p:blipFill>
        <p:spPr>
          <a:xfrm>
            <a:off x="904852" y="936831"/>
            <a:ext cx="1662756" cy="4759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724854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 - zwart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jdelijke aanduiding voor afbeelding 3"/>
          <p:cNvSpPr>
            <a:spLocks noGrp="1"/>
          </p:cNvSpPr>
          <p:nvPr>
            <p:ph type="pic" sz="quarter" idx="10"/>
          </p:nvPr>
        </p:nvSpPr>
        <p:spPr>
          <a:xfrm>
            <a:off x="0" y="1447200"/>
            <a:ext cx="12192000" cy="5416083"/>
          </a:xfrm>
          <a:solidFill>
            <a:schemeClr val="bg1">
              <a:lumMod val="95000"/>
            </a:schemeClr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endParaRPr lang="nl-NL" dirty="0"/>
          </a:p>
        </p:txBody>
      </p:sp>
      <p:sp>
        <p:nvSpPr>
          <p:cNvPr id="5" name="Tijdelijke aanduiding voor tekst 7"/>
          <p:cNvSpPr>
            <a:spLocks noGrp="1"/>
          </p:cNvSpPr>
          <p:nvPr>
            <p:ph type="body" sz="quarter" idx="13" hasCustomPrompt="1"/>
          </p:nvPr>
        </p:nvSpPr>
        <p:spPr>
          <a:xfrm>
            <a:off x="6672064" y="2636912"/>
            <a:ext cx="4080000" cy="3060000"/>
          </a:xfrm>
          <a:solidFill>
            <a:schemeClr val="tx1"/>
          </a:solidFill>
          <a:ln>
            <a:noFill/>
          </a:ln>
        </p:spPr>
        <p:txBody>
          <a:bodyPr lIns="324000" tIns="324000" rIns="252000" bIns="216000">
            <a:noAutofit/>
          </a:bodyPr>
          <a:lstStyle>
            <a:lvl1pPr marL="0" indent="0" algn="l">
              <a:lnSpc>
                <a:spcPct val="100000"/>
              </a:lnSpc>
              <a:spcAft>
                <a:spcPts val="1000"/>
              </a:spcAft>
              <a:buNone/>
              <a:defRPr sz="2500" b="1" baseline="0">
                <a:solidFill>
                  <a:schemeClr val="bg2"/>
                </a:solidFill>
              </a:defRPr>
            </a:lvl1pPr>
            <a:lvl2pPr marL="457119" indent="0" algn="ctr">
              <a:buNone/>
              <a:defRPr/>
            </a:lvl2pPr>
            <a:lvl3pPr marL="914239" indent="0" algn="ctr">
              <a:buNone/>
              <a:defRPr/>
            </a:lvl3pPr>
            <a:lvl4pPr marL="1371358" indent="0" algn="ctr">
              <a:buNone/>
              <a:defRPr/>
            </a:lvl4pPr>
            <a:lvl5pPr marL="1828477" indent="0" algn="ctr">
              <a:buNone/>
              <a:defRPr/>
            </a:lvl5pPr>
          </a:lstStyle>
          <a:p>
            <a:pPr lvl="0"/>
            <a:r>
              <a:rPr lang="nl-NL" dirty="0"/>
              <a:t>Klik hier om tekst in te voegen</a:t>
            </a:r>
          </a:p>
        </p:txBody>
      </p:sp>
      <p:pic>
        <p:nvPicPr>
          <p:cNvPr id="6" name="Afbeelding 5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2210" b="-2060"/>
          <a:stretch/>
        </p:blipFill>
        <p:spPr>
          <a:xfrm>
            <a:off x="904852" y="936831"/>
            <a:ext cx="1662756" cy="4759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724854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fsluiter - blauw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jdelijke aanduiding voor tekst 7"/>
          <p:cNvSpPr>
            <a:spLocks noGrp="1"/>
          </p:cNvSpPr>
          <p:nvPr>
            <p:ph type="body" sz="quarter" idx="13" hasCustomPrompt="1"/>
          </p:nvPr>
        </p:nvSpPr>
        <p:spPr>
          <a:xfrm>
            <a:off x="2832000" y="2151074"/>
            <a:ext cx="9369600" cy="4099119"/>
          </a:xfrm>
          <a:solidFill>
            <a:schemeClr val="accent1"/>
          </a:solidFill>
          <a:ln>
            <a:noFill/>
          </a:ln>
        </p:spPr>
        <p:txBody>
          <a:bodyPr lIns="324000" tIns="756000" rIns="900000" bIns="432000">
            <a:noAutofit/>
          </a:bodyPr>
          <a:lstStyle>
            <a:lvl1pPr marL="0" indent="0" algn="l">
              <a:lnSpc>
                <a:spcPct val="100000"/>
              </a:lnSpc>
              <a:spcAft>
                <a:spcPts val="1000"/>
              </a:spcAft>
              <a:buNone/>
              <a:defRPr sz="2500" b="1" baseline="0">
                <a:solidFill>
                  <a:schemeClr val="bg2"/>
                </a:solidFill>
              </a:defRPr>
            </a:lvl1pPr>
            <a:lvl2pPr marL="457119" indent="0" algn="ctr">
              <a:buNone/>
              <a:defRPr/>
            </a:lvl2pPr>
            <a:lvl3pPr marL="914239" indent="0" algn="ctr">
              <a:buNone/>
              <a:defRPr/>
            </a:lvl3pPr>
            <a:lvl4pPr marL="1371358" indent="0" algn="ctr">
              <a:buNone/>
              <a:defRPr/>
            </a:lvl4pPr>
            <a:lvl5pPr marL="1828477" indent="0" algn="ctr">
              <a:buNone/>
              <a:defRPr/>
            </a:lvl5pPr>
          </a:lstStyle>
          <a:p>
            <a:pPr lvl="0"/>
            <a:r>
              <a:rPr lang="nl-NL" dirty="0"/>
              <a:t>Klik hier om tekst in te voegen</a:t>
            </a:r>
          </a:p>
        </p:txBody>
      </p:sp>
      <p:sp>
        <p:nvSpPr>
          <p:cNvPr id="9" name="Tijdelijke aanduiding voor tekst 7"/>
          <p:cNvSpPr>
            <a:spLocks noGrp="1"/>
          </p:cNvSpPr>
          <p:nvPr>
            <p:ph type="body" sz="quarter" idx="14" hasCustomPrompt="1"/>
          </p:nvPr>
        </p:nvSpPr>
        <p:spPr>
          <a:xfrm>
            <a:off x="2832000" y="2165170"/>
            <a:ext cx="9369600" cy="687767"/>
          </a:xfrm>
          <a:noFill/>
          <a:ln>
            <a:noFill/>
          </a:ln>
        </p:spPr>
        <p:txBody>
          <a:bodyPr lIns="324000" tIns="288000" rIns="900000" bIns="432000">
            <a:noAutofit/>
          </a:bodyPr>
          <a:lstStyle>
            <a:lvl1pPr marL="0" indent="0" algn="l">
              <a:lnSpc>
                <a:spcPct val="100000"/>
              </a:lnSpc>
              <a:spcAft>
                <a:spcPts val="1000"/>
              </a:spcAft>
              <a:buNone/>
              <a:defRPr sz="2500" b="1" baseline="0">
                <a:solidFill>
                  <a:schemeClr val="tx1"/>
                </a:solidFill>
              </a:defRPr>
            </a:lvl1pPr>
            <a:lvl2pPr marL="457119" indent="0" algn="ctr">
              <a:buNone/>
              <a:defRPr/>
            </a:lvl2pPr>
            <a:lvl3pPr marL="914239" indent="0" algn="ctr">
              <a:buNone/>
              <a:defRPr/>
            </a:lvl3pPr>
            <a:lvl4pPr marL="1371358" indent="0" algn="ctr">
              <a:buNone/>
              <a:defRPr/>
            </a:lvl4pPr>
            <a:lvl5pPr marL="1828477" indent="0" algn="ctr">
              <a:buNone/>
              <a:defRPr/>
            </a:lvl5pPr>
          </a:lstStyle>
          <a:p>
            <a:pPr lvl="0"/>
            <a:r>
              <a:rPr lang="nl-NL" dirty="0"/>
              <a:t>Punt van aandacht/afsluiter</a:t>
            </a:r>
          </a:p>
        </p:txBody>
      </p:sp>
      <p:sp>
        <p:nvSpPr>
          <p:cNvPr id="11" name="Titel 1"/>
          <p:cNvSpPr>
            <a:spLocks noGrp="1"/>
          </p:cNvSpPr>
          <p:nvPr>
            <p:ph type="title"/>
          </p:nvPr>
        </p:nvSpPr>
        <p:spPr>
          <a:xfrm>
            <a:off x="2760000" y="864000"/>
            <a:ext cx="8880000" cy="648000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nl-NL" dirty="0"/>
              <a:t>Klik om de stijl te bewerken</a:t>
            </a:r>
          </a:p>
        </p:txBody>
      </p:sp>
      <p:pic>
        <p:nvPicPr>
          <p:cNvPr id="16" name="Afbeelding 15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2210" b="-2060"/>
          <a:stretch/>
        </p:blipFill>
        <p:spPr>
          <a:xfrm>
            <a:off x="904852" y="936831"/>
            <a:ext cx="1662756" cy="475945"/>
          </a:xfrm>
          <a:prstGeom prst="rect">
            <a:avLst/>
          </a:prstGeom>
        </p:spPr>
      </p:pic>
      <p:sp>
        <p:nvSpPr>
          <p:cNvPr id="17" name="Tijdelijke aanduiding voor tekst 2"/>
          <p:cNvSpPr>
            <a:spLocks noGrp="1"/>
          </p:cNvSpPr>
          <p:nvPr>
            <p:ph type="body" sz="quarter" idx="19"/>
          </p:nvPr>
        </p:nvSpPr>
        <p:spPr>
          <a:xfrm>
            <a:off x="11010600" y="6012000"/>
            <a:ext cx="486000" cy="486000"/>
          </a:xfrm>
          <a:prstGeom prst="ellipse">
            <a:avLst/>
          </a:prstGeom>
          <a:solidFill>
            <a:schemeClr val="accent1"/>
          </a:solidFill>
        </p:spPr>
        <p:txBody>
          <a:bodyPr/>
          <a:lstStyle>
            <a:lvl1pPr marL="0" indent="0">
              <a:buNone/>
              <a:defRPr sz="100">
                <a:solidFill>
                  <a:schemeClr val="accent1"/>
                </a:solidFill>
              </a:defRPr>
            </a:lvl1pPr>
            <a:lvl2pPr>
              <a:defRPr sz="100">
                <a:solidFill>
                  <a:schemeClr val="accent1"/>
                </a:solidFill>
              </a:defRPr>
            </a:lvl2pPr>
            <a:lvl3pPr>
              <a:defRPr sz="100">
                <a:solidFill>
                  <a:schemeClr val="accent1"/>
                </a:solidFill>
              </a:defRPr>
            </a:lvl3pPr>
            <a:lvl4pPr>
              <a:defRPr sz="100">
                <a:solidFill>
                  <a:schemeClr val="accent1"/>
                </a:solidFill>
              </a:defRPr>
            </a:lvl4pPr>
            <a:lvl5pPr>
              <a:defRPr sz="100">
                <a:solidFill>
                  <a:schemeClr val="accent1"/>
                </a:solidFill>
              </a:defRPr>
            </a:lvl5pPr>
          </a:lstStyle>
          <a:p>
            <a:pPr lvl="0"/>
            <a:r>
              <a:rPr lang="nl-NL" dirty="0"/>
              <a:t>Klik om de modelstijlen te bewerken</a:t>
            </a:r>
          </a:p>
        </p:txBody>
      </p:sp>
      <p:sp>
        <p:nvSpPr>
          <p:cNvPr id="18" name="Tijdelijke aanduiding voor tekst 2"/>
          <p:cNvSpPr>
            <a:spLocks noGrp="1"/>
          </p:cNvSpPr>
          <p:nvPr>
            <p:ph type="body" sz="quarter" idx="20"/>
          </p:nvPr>
        </p:nvSpPr>
        <p:spPr>
          <a:xfrm>
            <a:off x="10446444" y="6012000"/>
            <a:ext cx="486000" cy="486000"/>
          </a:xfrm>
          <a:prstGeom prst="ellipse">
            <a:avLst/>
          </a:prstGeom>
          <a:solidFill>
            <a:schemeClr val="accent3"/>
          </a:solidFill>
        </p:spPr>
        <p:txBody>
          <a:bodyPr/>
          <a:lstStyle>
            <a:lvl1pPr marL="0" indent="0">
              <a:buNone/>
              <a:defRPr sz="100">
                <a:solidFill>
                  <a:schemeClr val="tx1"/>
                </a:solidFill>
              </a:defRPr>
            </a:lvl1pPr>
            <a:lvl2pPr>
              <a:defRPr sz="100">
                <a:solidFill>
                  <a:schemeClr val="accent1"/>
                </a:solidFill>
              </a:defRPr>
            </a:lvl2pPr>
            <a:lvl3pPr>
              <a:defRPr sz="100">
                <a:solidFill>
                  <a:schemeClr val="accent1"/>
                </a:solidFill>
              </a:defRPr>
            </a:lvl3pPr>
            <a:lvl4pPr>
              <a:defRPr sz="100">
                <a:solidFill>
                  <a:schemeClr val="accent1"/>
                </a:solidFill>
              </a:defRPr>
            </a:lvl4pPr>
            <a:lvl5pPr>
              <a:defRPr sz="100">
                <a:solidFill>
                  <a:schemeClr val="accent1"/>
                </a:solidFill>
              </a:defRPr>
            </a:lvl5pPr>
          </a:lstStyle>
          <a:p>
            <a:pPr lvl="0"/>
            <a:r>
              <a:rPr lang="nl-NL" dirty="0"/>
              <a:t>Klik om de modelstijlen te bewerken</a:t>
            </a:r>
          </a:p>
        </p:txBody>
      </p:sp>
      <p:sp>
        <p:nvSpPr>
          <p:cNvPr id="19" name="Tijdelijke aanduiding voor tekst 2"/>
          <p:cNvSpPr>
            <a:spLocks noGrp="1"/>
          </p:cNvSpPr>
          <p:nvPr>
            <p:ph type="body" sz="quarter" idx="21"/>
          </p:nvPr>
        </p:nvSpPr>
        <p:spPr>
          <a:xfrm>
            <a:off x="9882287" y="6012000"/>
            <a:ext cx="486000" cy="486000"/>
          </a:xfrm>
          <a:prstGeom prst="ellipse">
            <a:avLst/>
          </a:prstGeom>
          <a:solidFill>
            <a:schemeClr val="accent2"/>
          </a:solidFill>
        </p:spPr>
        <p:txBody>
          <a:bodyPr/>
          <a:lstStyle>
            <a:lvl1pPr marL="0" indent="0">
              <a:buNone/>
              <a:defRPr sz="100">
                <a:solidFill>
                  <a:schemeClr val="accent2"/>
                </a:solidFill>
              </a:defRPr>
            </a:lvl1pPr>
            <a:lvl2pPr>
              <a:defRPr sz="100">
                <a:solidFill>
                  <a:schemeClr val="accent1"/>
                </a:solidFill>
              </a:defRPr>
            </a:lvl2pPr>
            <a:lvl3pPr>
              <a:defRPr sz="100">
                <a:solidFill>
                  <a:schemeClr val="accent1"/>
                </a:solidFill>
              </a:defRPr>
            </a:lvl3pPr>
            <a:lvl4pPr>
              <a:defRPr sz="100">
                <a:solidFill>
                  <a:schemeClr val="accent1"/>
                </a:solidFill>
              </a:defRPr>
            </a:lvl4pPr>
            <a:lvl5pPr>
              <a:defRPr sz="100">
                <a:solidFill>
                  <a:schemeClr val="accent1"/>
                </a:solidFill>
              </a:defRPr>
            </a:lvl5pPr>
          </a:lstStyle>
          <a:p>
            <a:pPr lvl="0"/>
            <a:r>
              <a:rPr lang="nl-NL" dirty="0"/>
              <a:t>Klik om de modelstijlen te bewerken</a:t>
            </a:r>
          </a:p>
        </p:txBody>
      </p:sp>
    </p:spTree>
    <p:extLst>
      <p:ext uri="{BB962C8B-B14F-4D97-AF65-F5344CB8AC3E}">
        <p14:creationId xmlns:p14="http://schemas.microsoft.com/office/powerpoint/2010/main" val="27288887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troductie - hele foto (blauw)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jdelijke aanduiding voor afbeelding 3"/>
          <p:cNvSpPr>
            <a:spLocks noGrp="1"/>
          </p:cNvSpPr>
          <p:nvPr>
            <p:ph type="pic" sz="quarter" idx="10"/>
          </p:nvPr>
        </p:nvSpPr>
        <p:spPr>
          <a:xfrm>
            <a:off x="-1" y="1447200"/>
            <a:ext cx="12192001" cy="5416083"/>
          </a:xfrm>
          <a:solidFill>
            <a:schemeClr val="bg1">
              <a:lumMod val="95000"/>
            </a:schemeClr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endParaRPr lang="nl-NL" dirty="0"/>
          </a:p>
        </p:txBody>
      </p:sp>
      <p:sp>
        <p:nvSpPr>
          <p:cNvPr id="5" name="Tijdelijke aanduiding voor tekst 7"/>
          <p:cNvSpPr>
            <a:spLocks noGrp="1"/>
          </p:cNvSpPr>
          <p:nvPr>
            <p:ph type="body" sz="quarter" idx="13" hasCustomPrompt="1"/>
          </p:nvPr>
        </p:nvSpPr>
        <p:spPr>
          <a:xfrm>
            <a:off x="3930126" y="3933056"/>
            <a:ext cx="8271473" cy="2317136"/>
          </a:xfrm>
          <a:solidFill>
            <a:schemeClr val="accent1"/>
          </a:solidFill>
          <a:ln>
            <a:noFill/>
          </a:ln>
        </p:spPr>
        <p:txBody>
          <a:bodyPr lIns="324000" tIns="756000" rIns="900000" bIns="432000">
            <a:noAutofit/>
          </a:bodyPr>
          <a:lstStyle>
            <a:lvl1pPr marL="0" indent="0" algn="l">
              <a:lnSpc>
                <a:spcPct val="100000"/>
              </a:lnSpc>
              <a:spcAft>
                <a:spcPts val="1000"/>
              </a:spcAft>
              <a:buNone/>
              <a:defRPr sz="2500" b="1" baseline="0">
                <a:solidFill>
                  <a:schemeClr val="bg2"/>
                </a:solidFill>
              </a:defRPr>
            </a:lvl1pPr>
            <a:lvl2pPr marL="457119" indent="0" algn="ctr">
              <a:buNone/>
              <a:defRPr/>
            </a:lvl2pPr>
            <a:lvl3pPr marL="914239" indent="0" algn="ctr">
              <a:buNone/>
              <a:defRPr/>
            </a:lvl3pPr>
            <a:lvl4pPr marL="1371358" indent="0" algn="ctr">
              <a:buNone/>
              <a:defRPr/>
            </a:lvl4pPr>
            <a:lvl5pPr marL="1828477" indent="0" algn="ctr">
              <a:buNone/>
              <a:defRPr/>
            </a:lvl5pPr>
          </a:lstStyle>
          <a:p>
            <a:pPr lvl="0"/>
            <a:r>
              <a:rPr lang="nl-NL" dirty="0"/>
              <a:t>Klik hier om tekst in te voegen</a:t>
            </a:r>
          </a:p>
        </p:txBody>
      </p:sp>
      <p:sp>
        <p:nvSpPr>
          <p:cNvPr id="9" name="Tijdelijke aanduiding voor tekst 7"/>
          <p:cNvSpPr>
            <a:spLocks noGrp="1"/>
          </p:cNvSpPr>
          <p:nvPr>
            <p:ph type="body" sz="quarter" idx="14" hasCustomPrompt="1"/>
          </p:nvPr>
        </p:nvSpPr>
        <p:spPr>
          <a:xfrm>
            <a:off x="3930126" y="3934801"/>
            <a:ext cx="8271473" cy="687767"/>
          </a:xfrm>
          <a:noFill/>
          <a:ln>
            <a:noFill/>
          </a:ln>
        </p:spPr>
        <p:txBody>
          <a:bodyPr lIns="324000" tIns="288000" rIns="900000" bIns="432000">
            <a:noAutofit/>
          </a:bodyPr>
          <a:lstStyle>
            <a:lvl1pPr marL="0" indent="0" algn="l">
              <a:lnSpc>
                <a:spcPct val="100000"/>
              </a:lnSpc>
              <a:spcAft>
                <a:spcPts val="1000"/>
              </a:spcAft>
              <a:buNone/>
              <a:defRPr sz="2500" b="1" baseline="0">
                <a:solidFill>
                  <a:schemeClr val="tx1"/>
                </a:solidFill>
              </a:defRPr>
            </a:lvl1pPr>
            <a:lvl2pPr marL="457119" indent="0" algn="ctr">
              <a:buNone/>
              <a:defRPr/>
            </a:lvl2pPr>
            <a:lvl3pPr marL="914239" indent="0" algn="ctr">
              <a:buNone/>
              <a:defRPr/>
            </a:lvl3pPr>
            <a:lvl4pPr marL="1371358" indent="0" algn="ctr">
              <a:buNone/>
              <a:defRPr/>
            </a:lvl4pPr>
            <a:lvl5pPr marL="1828477" indent="0" algn="ctr">
              <a:buNone/>
              <a:defRPr/>
            </a:lvl5pPr>
          </a:lstStyle>
          <a:p>
            <a:pPr lvl="0"/>
            <a:r>
              <a:rPr lang="nl-NL" dirty="0"/>
              <a:t>Introductie / onderwerp</a:t>
            </a:r>
          </a:p>
        </p:txBody>
      </p:sp>
      <p:pic>
        <p:nvPicPr>
          <p:cNvPr id="10" name="Afbeelding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4852" y="936831"/>
            <a:ext cx="5983236" cy="466345"/>
          </a:xfrm>
          <a:prstGeom prst="rect">
            <a:avLst/>
          </a:prstGeom>
        </p:spPr>
      </p:pic>
      <p:sp>
        <p:nvSpPr>
          <p:cNvPr id="22" name="Tijdelijke aanduiding voor tekst 2"/>
          <p:cNvSpPr>
            <a:spLocks noGrp="1"/>
          </p:cNvSpPr>
          <p:nvPr>
            <p:ph type="body" sz="quarter" idx="19"/>
          </p:nvPr>
        </p:nvSpPr>
        <p:spPr>
          <a:xfrm>
            <a:off x="11010600" y="6001200"/>
            <a:ext cx="486000" cy="486000"/>
          </a:xfrm>
          <a:prstGeom prst="ellipse">
            <a:avLst/>
          </a:prstGeom>
          <a:solidFill>
            <a:schemeClr val="accent1"/>
          </a:solidFill>
        </p:spPr>
        <p:txBody>
          <a:bodyPr/>
          <a:lstStyle>
            <a:lvl1pPr marL="0" indent="0">
              <a:buNone/>
              <a:defRPr sz="100">
                <a:solidFill>
                  <a:schemeClr val="accent1"/>
                </a:solidFill>
              </a:defRPr>
            </a:lvl1pPr>
            <a:lvl2pPr>
              <a:defRPr sz="100">
                <a:solidFill>
                  <a:schemeClr val="accent1"/>
                </a:solidFill>
              </a:defRPr>
            </a:lvl2pPr>
            <a:lvl3pPr>
              <a:defRPr sz="100">
                <a:solidFill>
                  <a:schemeClr val="accent1"/>
                </a:solidFill>
              </a:defRPr>
            </a:lvl3pPr>
            <a:lvl4pPr>
              <a:defRPr sz="100">
                <a:solidFill>
                  <a:schemeClr val="accent1"/>
                </a:solidFill>
              </a:defRPr>
            </a:lvl4pPr>
            <a:lvl5pPr>
              <a:defRPr sz="100">
                <a:solidFill>
                  <a:schemeClr val="accent1"/>
                </a:solidFill>
              </a:defRPr>
            </a:lvl5pPr>
          </a:lstStyle>
          <a:p>
            <a:pPr lvl="0"/>
            <a:r>
              <a:rPr lang="nl-NL" dirty="0"/>
              <a:t>Klik om de modelstijlen te bewerken</a:t>
            </a:r>
          </a:p>
        </p:txBody>
      </p:sp>
      <p:sp>
        <p:nvSpPr>
          <p:cNvPr id="23" name="Tijdelijke aanduiding voor tekst 2"/>
          <p:cNvSpPr>
            <a:spLocks noGrp="1"/>
          </p:cNvSpPr>
          <p:nvPr>
            <p:ph type="body" sz="quarter" idx="20"/>
          </p:nvPr>
        </p:nvSpPr>
        <p:spPr>
          <a:xfrm>
            <a:off x="10446444" y="6001200"/>
            <a:ext cx="486000" cy="486000"/>
          </a:xfrm>
          <a:prstGeom prst="ellipse">
            <a:avLst/>
          </a:prstGeom>
          <a:solidFill>
            <a:schemeClr val="accent3"/>
          </a:solidFill>
        </p:spPr>
        <p:txBody>
          <a:bodyPr/>
          <a:lstStyle>
            <a:lvl1pPr marL="0" indent="0">
              <a:buNone/>
              <a:defRPr sz="100">
                <a:solidFill>
                  <a:schemeClr val="tx1"/>
                </a:solidFill>
              </a:defRPr>
            </a:lvl1pPr>
            <a:lvl2pPr>
              <a:defRPr sz="100">
                <a:solidFill>
                  <a:schemeClr val="accent1"/>
                </a:solidFill>
              </a:defRPr>
            </a:lvl2pPr>
            <a:lvl3pPr>
              <a:defRPr sz="100">
                <a:solidFill>
                  <a:schemeClr val="accent1"/>
                </a:solidFill>
              </a:defRPr>
            </a:lvl3pPr>
            <a:lvl4pPr>
              <a:defRPr sz="100">
                <a:solidFill>
                  <a:schemeClr val="accent1"/>
                </a:solidFill>
              </a:defRPr>
            </a:lvl4pPr>
            <a:lvl5pPr>
              <a:defRPr sz="100">
                <a:solidFill>
                  <a:schemeClr val="accent1"/>
                </a:solidFill>
              </a:defRPr>
            </a:lvl5pPr>
          </a:lstStyle>
          <a:p>
            <a:pPr lvl="0"/>
            <a:r>
              <a:rPr lang="nl-NL" dirty="0"/>
              <a:t>Klik om de modelstijlen te bewerken</a:t>
            </a:r>
          </a:p>
        </p:txBody>
      </p:sp>
      <p:sp>
        <p:nvSpPr>
          <p:cNvPr id="24" name="Tijdelijke aanduiding voor tekst 2"/>
          <p:cNvSpPr>
            <a:spLocks noGrp="1"/>
          </p:cNvSpPr>
          <p:nvPr>
            <p:ph type="body" sz="quarter" idx="21"/>
          </p:nvPr>
        </p:nvSpPr>
        <p:spPr>
          <a:xfrm>
            <a:off x="9882287" y="6001200"/>
            <a:ext cx="486000" cy="486000"/>
          </a:xfrm>
          <a:prstGeom prst="ellipse">
            <a:avLst/>
          </a:prstGeom>
          <a:solidFill>
            <a:schemeClr val="accent2"/>
          </a:solidFill>
        </p:spPr>
        <p:txBody>
          <a:bodyPr/>
          <a:lstStyle>
            <a:lvl1pPr marL="0" indent="0">
              <a:buNone/>
              <a:defRPr sz="100">
                <a:solidFill>
                  <a:schemeClr val="accent2"/>
                </a:solidFill>
              </a:defRPr>
            </a:lvl1pPr>
            <a:lvl2pPr>
              <a:defRPr sz="100">
                <a:solidFill>
                  <a:schemeClr val="accent1"/>
                </a:solidFill>
              </a:defRPr>
            </a:lvl2pPr>
            <a:lvl3pPr>
              <a:defRPr sz="100">
                <a:solidFill>
                  <a:schemeClr val="accent1"/>
                </a:solidFill>
              </a:defRPr>
            </a:lvl3pPr>
            <a:lvl4pPr>
              <a:defRPr sz="100">
                <a:solidFill>
                  <a:schemeClr val="accent1"/>
                </a:solidFill>
              </a:defRPr>
            </a:lvl4pPr>
            <a:lvl5pPr>
              <a:defRPr sz="100">
                <a:solidFill>
                  <a:schemeClr val="accent1"/>
                </a:solidFill>
              </a:defRPr>
            </a:lvl5pPr>
          </a:lstStyle>
          <a:p>
            <a:pPr lvl="0"/>
            <a:r>
              <a:rPr lang="nl-NL" dirty="0"/>
              <a:t>Klik om de modelstijlen te bewerken</a:t>
            </a:r>
          </a:p>
        </p:txBody>
      </p:sp>
    </p:spTree>
    <p:extLst>
      <p:ext uri="{BB962C8B-B14F-4D97-AF65-F5344CB8AC3E}">
        <p14:creationId xmlns:p14="http://schemas.microsoft.com/office/powerpoint/2010/main" val="339105705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fsluiter - roz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jdelijke aanduiding voor tekst 7"/>
          <p:cNvSpPr>
            <a:spLocks noGrp="1"/>
          </p:cNvSpPr>
          <p:nvPr>
            <p:ph type="body" sz="quarter" idx="13" hasCustomPrompt="1"/>
          </p:nvPr>
        </p:nvSpPr>
        <p:spPr>
          <a:xfrm>
            <a:off x="2832000" y="2151074"/>
            <a:ext cx="9369600" cy="4099119"/>
          </a:xfrm>
          <a:solidFill>
            <a:schemeClr val="accent2"/>
          </a:solidFill>
          <a:ln>
            <a:noFill/>
          </a:ln>
        </p:spPr>
        <p:txBody>
          <a:bodyPr lIns="324000" tIns="756000" rIns="900000" bIns="432000">
            <a:noAutofit/>
          </a:bodyPr>
          <a:lstStyle>
            <a:lvl1pPr marL="0" indent="0" algn="l">
              <a:lnSpc>
                <a:spcPct val="100000"/>
              </a:lnSpc>
              <a:spcAft>
                <a:spcPts val="1000"/>
              </a:spcAft>
              <a:buNone/>
              <a:defRPr sz="2500" b="1" baseline="0">
                <a:solidFill>
                  <a:schemeClr val="bg2"/>
                </a:solidFill>
              </a:defRPr>
            </a:lvl1pPr>
            <a:lvl2pPr marL="457119" indent="0" algn="ctr">
              <a:buNone/>
              <a:defRPr/>
            </a:lvl2pPr>
            <a:lvl3pPr marL="914239" indent="0" algn="ctr">
              <a:buNone/>
              <a:defRPr/>
            </a:lvl3pPr>
            <a:lvl4pPr marL="1371358" indent="0" algn="ctr">
              <a:buNone/>
              <a:defRPr/>
            </a:lvl4pPr>
            <a:lvl5pPr marL="1828477" indent="0" algn="ctr">
              <a:buNone/>
              <a:defRPr/>
            </a:lvl5pPr>
          </a:lstStyle>
          <a:p>
            <a:pPr lvl="0"/>
            <a:r>
              <a:rPr lang="nl-NL" dirty="0"/>
              <a:t>Klik hier om tekst in te voegen</a:t>
            </a:r>
          </a:p>
        </p:txBody>
      </p:sp>
      <p:sp>
        <p:nvSpPr>
          <p:cNvPr id="9" name="Tijdelijke aanduiding voor tekst 7"/>
          <p:cNvSpPr>
            <a:spLocks noGrp="1"/>
          </p:cNvSpPr>
          <p:nvPr>
            <p:ph type="body" sz="quarter" idx="14" hasCustomPrompt="1"/>
          </p:nvPr>
        </p:nvSpPr>
        <p:spPr>
          <a:xfrm>
            <a:off x="2832000" y="2165170"/>
            <a:ext cx="9369600" cy="687767"/>
          </a:xfrm>
          <a:noFill/>
          <a:ln>
            <a:noFill/>
          </a:ln>
        </p:spPr>
        <p:txBody>
          <a:bodyPr lIns="324000" tIns="288000" rIns="900000" bIns="432000">
            <a:noAutofit/>
          </a:bodyPr>
          <a:lstStyle>
            <a:lvl1pPr marL="0" indent="0" algn="l">
              <a:lnSpc>
                <a:spcPct val="100000"/>
              </a:lnSpc>
              <a:spcAft>
                <a:spcPts val="1000"/>
              </a:spcAft>
              <a:buNone/>
              <a:defRPr sz="2500" b="1" baseline="0">
                <a:solidFill>
                  <a:schemeClr val="tx1"/>
                </a:solidFill>
              </a:defRPr>
            </a:lvl1pPr>
            <a:lvl2pPr marL="457119" indent="0" algn="ctr">
              <a:buNone/>
              <a:defRPr/>
            </a:lvl2pPr>
            <a:lvl3pPr marL="914239" indent="0" algn="ctr">
              <a:buNone/>
              <a:defRPr/>
            </a:lvl3pPr>
            <a:lvl4pPr marL="1371358" indent="0" algn="ctr">
              <a:buNone/>
              <a:defRPr/>
            </a:lvl4pPr>
            <a:lvl5pPr marL="1828477" indent="0" algn="ctr">
              <a:buNone/>
              <a:defRPr/>
            </a:lvl5pPr>
          </a:lstStyle>
          <a:p>
            <a:pPr lvl="0"/>
            <a:r>
              <a:rPr lang="nl-NL" dirty="0"/>
              <a:t>Punt van aandacht/afsluiter</a:t>
            </a:r>
          </a:p>
        </p:txBody>
      </p:sp>
      <p:sp>
        <p:nvSpPr>
          <p:cNvPr id="11" name="Titel 1"/>
          <p:cNvSpPr>
            <a:spLocks noGrp="1"/>
          </p:cNvSpPr>
          <p:nvPr>
            <p:ph type="title"/>
          </p:nvPr>
        </p:nvSpPr>
        <p:spPr>
          <a:xfrm>
            <a:off x="2760000" y="864000"/>
            <a:ext cx="8880000" cy="648000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nl-NL" dirty="0"/>
              <a:t>Klik om de stijl te bewerken</a:t>
            </a:r>
          </a:p>
        </p:txBody>
      </p:sp>
      <p:pic>
        <p:nvPicPr>
          <p:cNvPr id="13" name="Afbeelding 12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2210" b="-2060"/>
          <a:stretch/>
        </p:blipFill>
        <p:spPr>
          <a:xfrm>
            <a:off x="904852" y="936831"/>
            <a:ext cx="1662756" cy="475945"/>
          </a:xfrm>
          <a:prstGeom prst="rect">
            <a:avLst/>
          </a:prstGeom>
        </p:spPr>
      </p:pic>
      <p:sp>
        <p:nvSpPr>
          <p:cNvPr id="20" name="Tijdelijke aanduiding voor tekst 2"/>
          <p:cNvSpPr>
            <a:spLocks noGrp="1"/>
          </p:cNvSpPr>
          <p:nvPr>
            <p:ph type="body" sz="quarter" idx="19"/>
          </p:nvPr>
        </p:nvSpPr>
        <p:spPr>
          <a:xfrm>
            <a:off x="11010600" y="6012000"/>
            <a:ext cx="486000" cy="486000"/>
          </a:xfrm>
          <a:prstGeom prst="ellipse">
            <a:avLst/>
          </a:prstGeom>
          <a:solidFill>
            <a:schemeClr val="accent1"/>
          </a:solidFill>
        </p:spPr>
        <p:txBody>
          <a:bodyPr/>
          <a:lstStyle>
            <a:lvl1pPr marL="0" indent="0">
              <a:buNone/>
              <a:defRPr sz="100">
                <a:solidFill>
                  <a:schemeClr val="accent1"/>
                </a:solidFill>
              </a:defRPr>
            </a:lvl1pPr>
            <a:lvl2pPr>
              <a:defRPr sz="100">
                <a:solidFill>
                  <a:schemeClr val="accent1"/>
                </a:solidFill>
              </a:defRPr>
            </a:lvl2pPr>
            <a:lvl3pPr>
              <a:defRPr sz="100">
                <a:solidFill>
                  <a:schemeClr val="accent1"/>
                </a:solidFill>
              </a:defRPr>
            </a:lvl3pPr>
            <a:lvl4pPr>
              <a:defRPr sz="100">
                <a:solidFill>
                  <a:schemeClr val="accent1"/>
                </a:solidFill>
              </a:defRPr>
            </a:lvl4pPr>
            <a:lvl5pPr>
              <a:defRPr sz="100">
                <a:solidFill>
                  <a:schemeClr val="accent1"/>
                </a:solidFill>
              </a:defRPr>
            </a:lvl5pPr>
          </a:lstStyle>
          <a:p>
            <a:pPr lvl="0"/>
            <a:r>
              <a:rPr lang="nl-NL" dirty="0"/>
              <a:t>Klik om de modelstijlen te bewerken</a:t>
            </a:r>
          </a:p>
        </p:txBody>
      </p:sp>
      <p:sp>
        <p:nvSpPr>
          <p:cNvPr id="21" name="Tijdelijke aanduiding voor tekst 2"/>
          <p:cNvSpPr>
            <a:spLocks noGrp="1"/>
          </p:cNvSpPr>
          <p:nvPr>
            <p:ph type="body" sz="quarter" idx="20"/>
          </p:nvPr>
        </p:nvSpPr>
        <p:spPr>
          <a:xfrm>
            <a:off x="10446444" y="6012000"/>
            <a:ext cx="486000" cy="486000"/>
          </a:xfrm>
          <a:prstGeom prst="ellipse">
            <a:avLst/>
          </a:prstGeom>
          <a:solidFill>
            <a:schemeClr val="accent3"/>
          </a:solidFill>
        </p:spPr>
        <p:txBody>
          <a:bodyPr/>
          <a:lstStyle>
            <a:lvl1pPr marL="0" indent="0">
              <a:buNone/>
              <a:defRPr sz="100">
                <a:solidFill>
                  <a:schemeClr val="tx1"/>
                </a:solidFill>
              </a:defRPr>
            </a:lvl1pPr>
            <a:lvl2pPr>
              <a:defRPr sz="100">
                <a:solidFill>
                  <a:schemeClr val="accent1"/>
                </a:solidFill>
              </a:defRPr>
            </a:lvl2pPr>
            <a:lvl3pPr>
              <a:defRPr sz="100">
                <a:solidFill>
                  <a:schemeClr val="accent1"/>
                </a:solidFill>
              </a:defRPr>
            </a:lvl3pPr>
            <a:lvl4pPr>
              <a:defRPr sz="100">
                <a:solidFill>
                  <a:schemeClr val="accent1"/>
                </a:solidFill>
              </a:defRPr>
            </a:lvl4pPr>
            <a:lvl5pPr>
              <a:defRPr sz="100">
                <a:solidFill>
                  <a:schemeClr val="accent1"/>
                </a:solidFill>
              </a:defRPr>
            </a:lvl5pPr>
          </a:lstStyle>
          <a:p>
            <a:pPr lvl="0"/>
            <a:r>
              <a:rPr lang="nl-NL" dirty="0"/>
              <a:t>Klik om de modelstijlen te bewerken</a:t>
            </a:r>
          </a:p>
        </p:txBody>
      </p:sp>
      <p:sp>
        <p:nvSpPr>
          <p:cNvPr id="22" name="Tijdelijke aanduiding voor tekst 2"/>
          <p:cNvSpPr>
            <a:spLocks noGrp="1"/>
          </p:cNvSpPr>
          <p:nvPr>
            <p:ph type="body" sz="quarter" idx="21"/>
          </p:nvPr>
        </p:nvSpPr>
        <p:spPr>
          <a:xfrm>
            <a:off x="9882287" y="6012000"/>
            <a:ext cx="486000" cy="486000"/>
          </a:xfrm>
          <a:prstGeom prst="ellipse">
            <a:avLst/>
          </a:prstGeom>
          <a:solidFill>
            <a:schemeClr val="accent2"/>
          </a:solidFill>
        </p:spPr>
        <p:txBody>
          <a:bodyPr/>
          <a:lstStyle>
            <a:lvl1pPr marL="0" indent="0">
              <a:buNone/>
              <a:defRPr sz="100">
                <a:solidFill>
                  <a:schemeClr val="accent2"/>
                </a:solidFill>
              </a:defRPr>
            </a:lvl1pPr>
            <a:lvl2pPr>
              <a:defRPr sz="100">
                <a:solidFill>
                  <a:schemeClr val="accent1"/>
                </a:solidFill>
              </a:defRPr>
            </a:lvl2pPr>
            <a:lvl3pPr>
              <a:defRPr sz="100">
                <a:solidFill>
                  <a:schemeClr val="accent1"/>
                </a:solidFill>
              </a:defRPr>
            </a:lvl3pPr>
            <a:lvl4pPr>
              <a:defRPr sz="100">
                <a:solidFill>
                  <a:schemeClr val="accent1"/>
                </a:solidFill>
              </a:defRPr>
            </a:lvl4pPr>
            <a:lvl5pPr>
              <a:defRPr sz="100">
                <a:solidFill>
                  <a:schemeClr val="accent1"/>
                </a:solidFill>
              </a:defRPr>
            </a:lvl5pPr>
          </a:lstStyle>
          <a:p>
            <a:pPr lvl="0"/>
            <a:r>
              <a:rPr lang="nl-NL" dirty="0"/>
              <a:t>Klik om de modelstijlen te bewerken</a:t>
            </a:r>
          </a:p>
        </p:txBody>
      </p:sp>
    </p:spTree>
    <p:extLst>
      <p:ext uri="{BB962C8B-B14F-4D97-AF65-F5344CB8AC3E}">
        <p14:creationId xmlns:p14="http://schemas.microsoft.com/office/powerpoint/2010/main" val="383819763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fsluiter - zwart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jdelijke aanduiding voor tekst 7"/>
          <p:cNvSpPr>
            <a:spLocks noGrp="1"/>
          </p:cNvSpPr>
          <p:nvPr>
            <p:ph type="body" sz="quarter" idx="13" hasCustomPrompt="1"/>
          </p:nvPr>
        </p:nvSpPr>
        <p:spPr>
          <a:xfrm>
            <a:off x="2832000" y="2151074"/>
            <a:ext cx="9369600" cy="4099119"/>
          </a:xfrm>
          <a:solidFill>
            <a:schemeClr val="tx1"/>
          </a:solidFill>
          <a:ln>
            <a:noFill/>
          </a:ln>
        </p:spPr>
        <p:txBody>
          <a:bodyPr lIns="324000" tIns="756000" rIns="900000" bIns="432000">
            <a:noAutofit/>
          </a:bodyPr>
          <a:lstStyle>
            <a:lvl1pPr marL="0" indent="0" algn="l">
              <a:lnSpc>
                <a:spcPct val="100000"/>
              </a:lnSpc>
              <a:spcAft>
                <a:spcPts val="1000"/>
              </a:spcAft>
              <a:buNone/>
              <a:defRPr sz="2500" b="1" baseline="0">
                <a:solidFill>
                  <a:schemeClr val="bg2"/>
                </a:solidFill>
              </a:defRPr>
            </a:lvl1pPr>
            <a:lvl2pPr marL="457119" indent="0" algn="ctr">
              <a:buNone/>
              <a:defRPr/>
            </a:lvl2pPr>
            <a:lvl3pPr marL="914239" indent="0" algn="ctr">
              <a:buNone/>
              <a:defRPr/>
            </a:lvl3pPr>
            <a:lvl4pPr marL="1371358" indent="0" algn="ctr">
              <a:buNone/>
              <a:defRPr/>
            </a:lvl4pPr>
            <a:lvl5pPr marL="1828477" indent="0" algn="ctr">
              <a:buNone/>
              <a:defRPr/>
            </a:lvl5pPr>
          </a:lstStyle>
          <a:p>
            <a:pPr lvl="0"/>
            <a:r>
              <a:rPr lang="nl-NL" dirty="0"/>
              <a:t>Klik hier om tekst in te voegen</a:t>
            </a:r>
          </a:p>
        </p:txBody>
      </p:sp>
      <p:sp>
        <p:nvSpPr>
          <p:cNvPr id="9" name="Tijdelijke aanduiding voor tekst 7"/>
          <p:cNvSpPr>
            <a:spLocks noGrp="1"/>
          </p:cNvSpPr>
          <p:nvPr>
            <p:ph type="body" sz="quarter" idx="14" hasCustomPrompt="1"/>
          </p:nvPr>
        </p:nvSpPr>
        <p:spPr>
          <a:xfrm>
            <a:off x="2832000" y="2165170"/>
            <a:ext cx="9369600" cy="687767"/>
          </a:xfrm>
          <a:noFill/>
          <a:ln>
            <a:noFill/>
          </a:ln>
        </p:spPr>
        <p:txBody>
          <a:bodyPr lIns="324000" tIns="288000" rIns="900000" bIns="432000">
            <a:noAutofit/>
          </a:bodyPr>
          <a:lstStyle>
            <a:lvl1pPr marL="0" indent="0" algn="l">
              <a:lnSpc>
                <a:spcPct val="100000"/>
              </a:lnSpc>
              <a:spcAft>
                <a:spcPts val="1000"/>
              </a:spcAft>
              <a:buNone/>
              <a:defRPr sz="2500" b="1" baseline="0">
                <a:solidFill>
                  <a:schemeClr val="accent1"/>
                </a:solidFill>
              </a:defRPr>
            </a:lvl1pPr>
            <a:lvl2pPr marL="457119" indent="0" algn="ctr">
              <a:buNone/>
              <a:defRPr/>
            </a:lvl2pPr>
            <a:lvl3pPr marL="914239" indent="0" algn="ctr">
              <a:buNone/>
              <a:defRPr/>
            </a:lvl3pPr>
            <a:lvl4pPr marL="1371358" indent="0" algn="ctr">
              <a:buNone/>
              <a:defRPr/>
            </a:lvl4pPr>
            <a:lvl5pPr marL="1828477" indent="0" algn="ctr">
              <a:buNone/>
              <a:defRPr/>
            </a:lvl5pPr>
          </a:lstStyle>
          <a:p>
            <a:pPr lvl="0"/>
            <a:r>
              <a:rPr lang="nl-NL" dirty="0"/>
              <a:t>Punt van aandacht/afsluiter</a:t>
            </a:r>
          </a:p>
        </p:txBody>
      </p:sp>
      <p:sp>
        <p:nvSpPr>
          <p:cNvPr id="11" name="Titel 1"/>
          <p:cNvSpPr>
            <a:spLocks noGrp="1"/>
          </p:cNvSpPr>
          <p:nvPr>
            <p:ph type="title"/>
          </p:nvPr>
        </p:nvSpPr>
        <p:spPr>
          <a:xfrm>
            <a:off x="2760000" y="864000"/>
            <a:ext cx="8880000" cy="648000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nl-NL" dirty="0"/>
              <a:t>Klik om de stijl te bewerken</a:t>
            </a:r>
          </a:p>
        </p:txBody>
      </p:sp>
      <p:pic>
        <p:nvPicPr>
          <p:cNvPr id="15" name="Afbeelding 14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2210" b="-2060"/>
          <a:stretch/>
        </p:blipFill>
        <p:spPr>
          <a:xfrm>
            <a:off x="904852" y="936831"/>
            <a:ext cx="1662756" cy="475945"/>
          </a:xfrm>
          <a:prstGeom prst="rect">
            <a:avLst/>
          </a:prstGeom>
        </p:spPr>
      </p:pic>
      <p:sp>
        <p:nvSpPr>
          <p:cNvPr id="19" name="Tijdelijke aanduiding voor tekst 2"/>
          <p:cNvSpPr>
            <a:spLocks noGrp="1"/>
          </p:cNvSpPr>
          <p:nvPr>
            <p:ph type="body" sz="quarter" idx="19"/>
          </p:nvPr>
        </p:nvSpPr>
        <p:spPr>
          <a:xfrm>
            <a:off x="11010600" y="6012000"/>
            <a:ext cx="486000" cy="486000"/>
          </a:xfrm>
          <a:prstGeom prst="ellipse">
            <a:avLst/>
          </a:prstGeom>
          <a:solidFill>
            <a:schemeClr val="accent1"/>
          </a:solidFill>
        </p:spPr>
        <p:txBody>
          <a:bodyPr/>
          <a:lstStyle>
            <a:lvl1pPr marL="0" indent="0">
              <a:buNone/>
              <a:defRPr sz="100">
                <a:solidFill>
                  <a:schemeClr val="accent1"/>
                </a:solidFill>
              </a:defRPr>
            </a:lvl1pPr>
            <a:lvl2pPr>
              <a:defRPr sz="100">
                <a:solidFill>
                  <a:schemeClr val="accent1"/>
                </a:solidFill>
              </a:defRPr>
            </a:lvl2pPr>
            <a:lvl3pPr>
              <a:defRPr sz="100">
                <a:solidFill>
                  <a:schemeClr val="accent1"/>
                </a:solidFill>
              </a:defRPr>
            </a:lvl3pPr>
            <a:lvl4pPr>
              <a:defRPr sz="100">
                <a:solidFill>
                  <a:schemeClr val="accent1"/>
                </a:solidFill>
              </a:defRPr>
            </a:lvl4pPr>
            <a:lvl5pPr>
              <a:defRPr sz="100">
                <a:solidFill>
                  <a:schemeClr val="accent1"/>
                </a:solidFill>
              </a:defRPr>
            </a:lvl5pPr>
          </a:lstStyle>
          <a:p>
            <a:pPr lvl="0"/>
            <a:r>
              <a:rPr lang="nl-NL" dirty="0"/>
              <a:t>Klik om de modelstijlen te bewerken</a:t>
            </a:r>
          </a:p>
        </p:txBody>
      </p:sp>
      <p:sp>
        <p:nvSpPr>
          <p:cNvPr id="20" name="Tijdelijke aanduiding voor tekst 2"/>
          <p:cNvSpPr>
            <a:spLocks noGrp="1"/>
          </p:cNvSpPr>
          <p:nvPr>
            <p:ph type="body" sz="quarter" idx="20"/>
          </p:nvPr>
        </p:nvSpPr>
        <p:spPr>
          <a:xfrm>
            <a:off x="10446444" y="6012000"/>
            <a:ext cx="486000" cy="486000"/>
          </a:xfrm>
          <a:prstGeom prst="ellipse">
            <a:avLst/>
          </a:prstGeom>
          <a:solidFill>
            <a:schemeClr val="accent3"/>
          </a:solidFill>
        </p:spPr>
        <p:txBody>
          <a:bodyPr/>
          <a:lstStyle>
            <a:lvl1pPr marL="0" indent="0">
              <a:buNone/>
              <a:defRPr sz="100">
                <a:solidFill>
                  <a:schemeClr val="tx1"/>
                </a:solidFill>
              </a:defRPr>
            </a:lvl1pPr>
            <a:lvl2pPr>
              <a:defRPr sz="100">
                <a:solidFill>
                  <a:schemeClr val="accent1"/>
                </a:solidFill>
              </a:defRPr>
            </a:lvl2pPr>
            <a:lvl3pPr>
              <a:defRPr sz="100">
                <a:solidFill>
                  <a:schemeClr val="accent1"/>
                </a:solidFill>
              </a:defRPr>
            </a:lvl3pPr>
            <a:lvl4pPr>
              <a:defRPr sz="100">
                <a:solidFill>
                  <a:schemeClr val="accent1"/>
                </a:solidFill>
              </a:defRPr>
            </a:lvl4pPr>
            <a:lvl5pPr>
              <a:defRPr sz="100">
                <a:solidFill>
                  <a:schemeClr val="accent1"/>
                </a:solidFill>
              </a:defRPr>
            </a:lvl5pPr>
          </a:lstStyle>
          <a:p>
            <a:pPr lvl="0"/>
            <a:r>
              <a:rPr lang="nl-NL" dirty="0"/>
              <a:t>Klik om de modelstijlen te bewerken</a:t>
            </a:r>
          </a:p>
        </p:txBody>
      </p:sp>
      <p:sp>
        <p:nvSpPr>
          <p:cNvPr id="21" name="Tijdelijke aanduiding voor tekst 2"/>
          <p:cNvSpPr>
            <a:spLocks noGrp="1"/>
          </p:cNvSpPr>
          <p:nvPr>
            <p:ph type="body" sz="quarter" idx="21"/>
          </p:nvPr>
        </p:nvSpPr>
        <p:spPr>
          <a:xfrm>
            <a:off x="9882287" y="6012000"/>
            <a:ext cx="486000" cy="486000"/>
          </a:xfrm>
          <a:prstGeom prst="ellipse">
            <a:avLst/>
          </a:prstGeom>
          <a:solidFill>
            <a:schemeClr val="accent2"/>
          </a:solidFill>
        </p:spPr>
        <p:txBody>
          <a:bodyPr/>
          <a:lstStyle>
            <a:lvl1pPr marL="0" indent="0">
              <a:buNone/>
              <a:defRPr sz="100">
                <a:solidFill>
                  <a:schemeClr val="accent2"/>
                </a:solidFill>
              </a:defRPr>
            </a:lvl1pPr>
            <a:lvl2pPr>
              <a:defRPr sz="100">
                <a:solidFill>
                  <a:schemeClr val="accent1"/>
                </a:solidFill>
              </a:defRPr>
            </a:lvl2pPr>
            <a:lvl3pPr>
              <a:defRPr sz="100">
                <a:solidFill>
                  <a:schemeClr val="accent1"/>
                </a:solidFill>
              </a:defRPr>
            </a:lvl3pPr>
            <a:lvl4pPr>
              <a:defRPr sz="100">
                <a:solidFill>
                  <a:schemeClr val="accent1"/>
                </a:solidFill>
              </a:defRPr>
            </a:lvl4pPr>
            <a:lvl5pPr>
              <a:defRPr sz="100">
                <a:solidFill>
                  <a:schemeClr val="accent1"/>
                </a:solidFill>
              </a:defRPr>
            </a:lvl5pPr>
          </a:lstStyle>
          <a:p>
            <a:pPr lvl="0"/>
            <a:r>
              <a:rPr lang="nl-NL" dirty="0"/>
              <a:t>Klik om de modelstijlen te bewerken</a:t>
            </a:r>
          </a:p>
        </p:txBody>
      </p:sp>
    </p:spTree>
    <p:extLst>
      <p:ext uri="{BB962C8B-B14F-4D97-AF65-F5344CB8AC3E}">
        <p14:creationId xmlns:p14="http://schemas.microsoft.com/office/powerpoint/2010/main" val="27288887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troductie - hele foto (roze)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jdelijke aanduiding voor afbeelding 3"/>
          <p:cNvSpPr>
            <a:spLocks noGrp="1"/>
          </p:cNvSpPr>
          <p:nvPr>
            <p:ph type="pic" sz="quarter" idx="10"/>
          </p:nvPr>
        </p:nvSpPr>
        <p:spPr>
          <a:xfrm>
            <a:off x="-1" y="1447200"/>
            <a:ext cx="12192001" cy="5416083"/>
          </a:xfrm>
          <a:solidFill>
            <a:schemeClr val="bg1">
              <a:lumMod val="95000"/>
            </a:schemeClr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endParaRPr lang="nl-NL" dirty="0"/>
          </a:p>
        </p:txBody>
      </p:sp>
      <p:sp>
        <p:nvSpPr>
          <p:cNvPr id="5" name="Tijdelijke aanduiding voor tekst 7"/>
          <p:cNvSpPr>
            <a:spLocks noGrp="1"/>
          </p:cNvSpPr>
          <p:nvPr>
            <p:ph type="body" sz="quarter" idx="13" hasCustomPrompt="1"/>
          </p:nvPr>
        </p:nvSpPr>
        <p:spPr>
          <a:xfrm>
            <a:off x="3930126" y="3933056"/>
            <a:ext cx="8271473" cy="2317136"/>
          </a:xfrm>
          <a:solidFill>
            <a:schemeClr val="accent2"/>
          </a:solidFill>
          <a:ln>
            <a:noFill/>
          </a:ln>
        </p:spPr>
        <p:txBody>
          <a:bodyPr lIns="324000" tIns="756000" rIns="900000" bIns="432000">
            <a:noAutofit/>
          </a:bodyPr>
          <a:lstStyle>
            <a:lvl1pPr marL="0" indent="0" algn="l">
              <a:lnSpc>
                <a:spcPct val="100000"/>
              </a:lnSpc>
              <a:spcAft>
                <a:spcPts val="1000"/>
              </a:spcAft>
              <a:buNone/>
              <a:defRPr sz="2500" b="1" baseline="0">
                <a:solidFill>
                  <a:schemeClr val="bg2"/>
                </a:solidFill>
              </a:defRPr>
            </a:lvl1pPr>
            <a:lvl2pPr marL="457119" indent="0" algn="ctr">
              <a:buNone/>
              <a:defRPr/>
            </a:lvl2pPr>
            <a:lvl3pPr marL="914239" indent="0" algn="ctr">
              <a:buNone/>
              <a:defRPr/>
            </a:lvl3pPr>
            <a:lvl4pPr marL="1371358" indent="0" algn="ctr">
              <a:buNone/>
              <a:defRPr/>
            </a:lvl4pPr>
            <a:lvl5pPr marL="1828477" indent="0" algn="ctr">
              <a:buNone/>
              <a:defRPr/>
            </a:lvl5pPr>
          </a:lstStyle>
          <a:p>
            <a:pPr lvl="0"/>
            <a:r>
              <a:rPr lang="nl-NL" dirty="0"/>
              <a:t>Klik hier om tekst in te voegen</a:t>
            </a:r>
          </a:p>
        </p:txBody>
      </p:sp>
      <p:sp>
        <p:nvSpPr>
          <p:cNvPr id="9" name="Tijdelijke aanduiding voor tekst 7"/>
          <p:cNvSpPr>
            <a:spLocks noGrp="1"/>
          </p:cNvSpPr>
          <p:nvPr>
            <p:ph type="body" sz="quarter" idx="14" hasCustomPrompt="1"/>
          </p:nvPr>
        </p:nvSpPr>
        <p:spPr>
          <a:xfrm>
            <a:off x="3930126" y="3934801"/>
            <a:ext cx="8271473" cy="687767"/>
          </a:xfrm>
          <a:noFill/>
          <a:ln>
            <a:noFill/>
          </a:ln>
        </p:spPr>
        <p:txBody>
          <a:bodyPr lIns="324000" tIns="288000" rIns="900000" bIns="432000">
            <a:noAutofit/>
          </a:bodyPr>
          <a:lstStyle>
            <a:lvl1pPr marL="0" indent="0" algn="l">
              <a:lnSpc>
                <a:spcPct val="100000"/>
              </a:lnSpc>
              <a:spcAft>
                <a:spcPts val="1000"/>
              </a:spcAft>
              <a:buNone/>
              <a:defRPr sz="2500" b="1" baseline="0">
                <a:solidFill>
                  <a:schemeClr val="tx1"/>
                </a:solidFill>
              </a:defRPr>
            </a:lvl1pPr>
            <a:lvl2pPr marL="457119" indent="0" algn="ctr">
              <a:buNone/>
              <a:defRPr/>
            </a:lvl2pPr>
            <a:lvl3pPr marL="914239" indent="0" algn="ctr">
              <a:buNone/>
              <a:defRPr/>
            </a:lvl3pPr>
            <a:lvl4pPr marL="1371358" indent="0" algn="ctr">
              <a:buNone/>
              <a:defRPr/>
            </a:lvl4pPr>
            <a:lvl5pPr marL="1828477" indent="0" algn="ctr">
              <a:buNone/>
              <a:defRPr/>
            </a:lvl5pPr>
          </a:lstStyle>
          <a:p>
            <a:pPr lvl="0"/>
            <a:r>
              <a:rPr lang="nl-NL" dirty="0"/>
              <a:t>Introductie / onderwerp</a:t>
            </a:r>
          </a:p>
        </p:txBody>
      </p:sp>
      <p:pic>
        <p:nvPicPr>
          <p:cNvPr id="10" name="Afbeelding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4852" y="936831"/>
            <a:ext cx="5983236" cy="466345"/>
          </a:xfrm>
          <a:prstGeom prst="rect">
            <a:avLst/>
          </a:prstGeom>
        </p:spPr>
      </p:pic>
      <p:sp>
        <p:nvSpPr>
          <p:cNvPr id="22" name="Tijdelijke aanduiding voor tekst 2"/>
          <p:cNvSpPr>
            <a:spLocks noGrp="1"/>
          </p:cNvSpPr>
          <p:nvPr>
            <p:ph type="body" sz="quarter" idx="19"/>
          </p:nvPr>
        </p:nvSpPr>
        <p:spPr>
          <a:xfrm>
            <a:off x="11010600" y="6001200"/>
            <a:ext cx="486000" cy="486000"/>
          </a:xfrm>
          <a:prstGeom prst="ellipse">
            <a:avLst/>
          </a:prstGeom>
          <a:solidFill>
            <a:schemeClr val="accent1"/>
          </a:solidFill>
        </p:spPr>
        <p:txBody>
          <a:bodyPr/>
          <a:lstStyle>
            <a:lvl1pPr marL="0" indent="0">
              <a:buNone/>
              <a:defRPr sz="100">
                <a:solidFill>
                  <a:schemeClr val="accent1"/>
                </a:solidFill>
              </a:defRPr>
            </a:lvl1pPr>
            <a:lvl2pPr>
              <a:defRPr sz="100">
                <a:solidFill>
                  <a:schemeClr val="accent1"/>
                </a:solidFill>
              </a:defRPr>
            </a:lvl2pPr>
            <a:lvl3pPr>
              <a:defRPr sz="100">
                <a:solidFill>
                  <a:schemeClr val="accent1"/>
                </a:solidFill>
              </a:defRPr>
            </a:lvl3pPr>
            <a:lvl4pPr>
              <a:defRPr sz="100">
                <a:solidFill>
                  <a:schemeClr val="accent1"/>
                </a:solidFill>
              </a:defRPr>
            </a:lvl4pPr>
            <a:lvl5pPr>
              <a:defRPr sz="100">
                <a:solidFill>
                  <a:schemeClr val="accent1"/>
                </a:solidFill>
              </a:defRPr>
            </a:lvl5pPr>
          </a:lstStyle>
          <a:p>
            <a:pPr lvl="0"/>
            <a:r>
              <a:rPr lang="nl-NL" dirty="0"/>
              <a:t>Klik om de modelstijlen te bewerken</a:t>
            </a:r>
          </a:p>
        </p:txBody>
      </p:sp>
      <p:sp>
        <p:nvSpPr>
          <p:cNvPr id="23" name="Tijdelijke aanduiding voor tekst 2"/>
          <p:cNvSpPr>
            <a:spLocks noGrp="1"/>
          </p:cNvSpPr>
          <p:nvPr>
            <p:ph type="body" sz="quarter" idx="20"/>
          </p:nvPr>
        </p:nvSpPr>
        <p:spPr>
          <a:xfrm>
            <a:off x="10446444" y="6001200"/>
            <a:ext cx="486000" cy="486000"/>
          </a:xfrm>
          <a:prstGeom prst="ellipse">
            <a:avLst/>
          </a:prstGeom>
          <a:solidFill>
            <a:schemeClr val="accent3"/>
          </a:solidFill>
        </p:spPr>
        <p:txBody>
          <a:bodyPr/>
          <a:lstStyle>
            <a:lvl1pPr marL="0" indent="0">
              <a:buNone/>
              <a:defRPr sz="100">
                <a:solidFill>
                  <a:schemeClr val="tx1"/>
                </a:solidFill>
              </a:defRPr>
            </a:lvl1pPr>
            <a:lvl2pPr>
              <a:defRPr sz="100">
                <a:solidFill>
                  <a:schemeClr val="accent1"/>
                </a:solidFill>
              </a:defRPr>
            </a:lvl2pPr>
            <a:lvl3pPr>
              <a:defRPr sz="100">
                <a:solidFill>
                  <a:schemeClr val="accent1"/>
                </a:solidFill>
              </a:defRPr>
            </a:lvl3pPr>
            <a:lvl4pPr>
              <a:defRPr sz="100">
                <a:solidFill>
                  <a:schemeClr val="accent1"/>
                </a:solidFill>
              </a:defRPr>
            </a:lvl4pPr>
            <a:lvl5pPr>
              <a:defRPr sz="100">
                <a:solidFill>
                  <a:schemeClr val="accent1"/>
                </a:solidFill>
              </a:defRPr>
            </a:lvl5pPr>
          </a:lstStyle>
          <a:p>
            <a:pPr lvl="0"/>
            <a:r>
              <a:rPr lang="nl-NL" dirty="0"/>
              <a:t>Klik om de modelstijlen te bewerken</a:t>
            </a:r>
          </a:p>
        </p:txBody>
      </p:sp>
      <p:sp>
        <p:nvSpPr>
          <p:cNvPr id="24" name="Tijdelijke aanduiding voor tekst 2"/>
          <p:cNvSpPr>
            <a:spLocks noGrp="1"/>
          </p:cNvSpPr>
          <p:nvPr>
            <p:ph type="body" sz="quarter" idx="21"/>
          </p:nvPr>
        </p:nvSpPr>
        <p:spPr>
          <a:xfrm>
            <a:off x="9882287" y="6001200"/>
            <a:ext cx="486000" cy="486000"/>
          </a:xfrm>
          <a:prstGeom prst="ellipse">
            <a:avLst/>
          </a:prstGeom>
          <a:solidFill>
            <a:schemeClr val="accent2"/>
          </a:solidFill>
        </p:spPr>
        <p:txBody>
          <a:bodyPr/>
          <a:lstStyle>
            <a:lvl1pPr marL="0" indent="0">
              <a:buNone/>
              <a:defRPr sz="100">
                <a:solidFill>
                  <a:schemeClr val="accent2"/>
                </a:solidFill>
              </a:defRPr>
            </a:lvl1pPr>
            <a:lvl2pPr>
              <a:defRPr sz="100">
                <a:solidFill>
                  <a:schemeClr val="accent1"/>
                </a:solidFill>
              </a:defRPr>
            </a:lvl2pPr>
            <a:lvl3pPr>
              <a:defRPr sz="100">
                <a:solidFill>
                  <a:schemeClr val="accent1"/>
                </a:solidFill>
              </a:defRPr>
            </a:lvl3pPr>
            <a:lvl4pPr>
              <a:defRPr sz="100">
                <a:solidFill>
                  <a:schemeClr val="accent1"/>
                </a:solidFill>
              </a:defRPr>
            </a:lvl4pPr>
            <a:lvl5pPr>
              <a:defRPr sz="100">
                <a:solidFill>
                  <a:schemeClr val="accent1"/>
                </a:solidFill>
              </a:defRPr>
            </a:lvl5pPr>
          </a:lstStyle>
          <a:p>
            <a:pPr lvl="0"/>
            <a:r>
              <a:rPr lang="nl-NL" dirty="0"/>
              <a:t>Klik om de modelstijlen te bewerken</a:t>
            </a:r>
          </a:p>
        </p:txBody>
      </p:sp>
    </p:spTree>
    <p:extLst>
      <p:ext uri="{BB962C8B-B14F-4D97-AF65-F5344CB8AC3E}">
        <p14:creationId xmlns:p14="http://schemas.microsoft.com/office/powerpoint/2010/main" val="28347413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troductie - halve foto (blauw)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jdelijke aanduiding voor afbeelding 3"/>
          <p:cNvSpPr>
            <a:spLocks noGrp="1"/>
          </p:cNvSpPr>
          <p:nvPr>
            <p:ph type="pic" sz="quarter" idx="10"/>
          </p:nvPr>
        </p:nvSpPr>
        <p:spPr>
          <a:xfrm>
            <a:off x="-1" y="1447200"/>
            <a:ext cx="5966908" cy="5416083"/>
          </a:xfrm>
          <a:solidFill>
            <a:schemeClr val="bg1">
              <a:lumMod val="95000"/>
            </a:schemeClr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endParaRPr lang="nl-NL" dirty="0"/>
          </a:p>
        </p:txBody>
      </p:sp>
      <p:sp>
        <p:nvSpPr>
          <p:cNvPr id="5" name="Tijdelijke aanduiding voor tekst 7"/>
          <p:cNvSpPr>
            <a:spLocks noGrp="1"/>
          </p:cNvSpPr>
          <p:nvPr>
            <p:ph type="body" sz="quarter" idx="13" hasCustomPrompt="1"/>
          </p:nvPr>
        </p:nvSpPr>
        <p:spPr>
          <a:xfrm>
            <a:off x="3930126" y="3933056"/>
            <a:ext cx="8271473" cy="2317136"/>
          </a:xfrm>
          <a:solidFill>
            <a:schemeClr val="accent1"/>
          </a:solidFill>
          <a:ln>
            <a:noFill/>
          </a:ln>
        </p:spPr>
        <p:txBody>
          <a:bodyPr lIns="324000" tIns="756000" rIns="900000" bIns="432000">
            <a:noAutofit/>
          </a:bodyPr>
          <a:lstStyle>
            <a:lvl1pPr marL="0" indent="0" algn="l">
              <a:lnSpc>
                <a:spcPct val="100000"/>
              </a:lnSpc>
              <a:spcAft>
                <a:spcPts val="1000"/>
              </a:spcAft>
              <a:buNone/>
              <a:defRPr sz="2500" b="1" baseline="0">
                <a:solidFill>
                  <a:schemeClr val="bg2"/>
                </a:solidFill>
              </a:defRPr>
            </a:lvl1pPr>
            <a:lvl2pPr marL="457119" indent="0" algn="ctr">
              <a:buNone/>
              <a:defRPr/>
            </a:lvl2pPr>
            <a:lvl3pPr marL="914239" indent="0" algn="ctr">
              <a:buNone/>
              <a:defRPr/>
            </a:lvl3pPr>
            <a:lvl4pPr marL="1371358" indent="0" algn="ctr">
              <a:buNone/>
              <a:defRPr/>
            </a:lvl4pPr>
            <a:lvl5pPr marL="1828477" indent="0" algn="ctr">
              <a:buNone/>
              <a:defRPr/>
            </a:lvl5pPr>
          </a:lstStyle>
          <a:p>
            <a:pPr lvl="0"/>
            <a:r>
              <a:rPr lang="nl-NL" dirty="0"/>
              <a:t>Klik hier om tekst in te voegen</a:t>
            </a:r>
          </a:p>
        </p:txBody>
      </p:sp>
      <p:sp>
        <p:nvSpPr>
          <p:cNvPr id="9" name="Tijdelijke aanduiding voor tekst 7"/>
          <p:cNvSpPr>
            <a:spLocks noGrp="1"/>
          </p:cNvSpPr>
          <p:nvPr>
            <p:ph type="body" sz="quarter" idx="14" hasCustomPrompt="1"/>
          </p:nvPr>
        </p:nvSpPr>
        <p:spPr>
          <a:xfrm>
            <a:off x="3930126" y="3934801"/>
            <a:ext cx="8271473" cy="687767"/>
          </a:xfrm>
          <a:noFill/>
          <a:ln>
            <a:noFill/>
          </a:ln>
        </p:spPr>
        <p:txBody>
          <a:bodyPr lIns="324000" tIns="288000" rIns="900000" bIns="432000">
            <a:noAutofit/>
          </a:bodyPr>
          <a:lstStyle>
            <a:lvl1pPr marL="0" indent="0" algn="l">
              <a:lnSpc>
                <a:spcPct val="100000"/>
              </a:lnSpc>
              <a:spcAft>
                <a:spcPts val="1000"/>
              </a:spcAft>
              <a:buNone/>
              <a:defRPr sz="2500" b="1" baseline="0">
                <a:solidFill>
                  <a:schemeClr val="tx1"/>
                </a:solidFill>
              </a:defRPr>
            </a:lvl1pPr>
            <a:lvl2pPr marL="457119" indent="0" algn="ctr">
              <a:buNone/>
              <a:defRPr/>
            </a:lvl2pPr>
            <a:lvl3pPr marL="914239" indent="0" algn="ctr">
              <a:buNone/>
              <a:defRPr/>
            </a:lvl3pPr>
            <a:lvl4pPr marL="1371358" indent="0" algn="ctr">
              <a:buNone/>
              <a:defRPr/>
            </a:lvl4pPr>
            <a:lvl5pPr marL="1828477" indent="0" algn="ctr">
              <a:buNone/>
              <a:defRPr/>
            </a:lvl5pPr>
          </a:lstStyle>
          <a:p>
            <a:pPr lvl="0"/>
            <a:r>
              <a:rPr lang="nl-NL" dirty="0"/>
              <a:t>Introductie / onderwerp</a:t>
            </a:r>
          </a:p>
        </p:txBody>
      </p:sp>
      <p:pic>
        <p:nvPicPr>
          <p:cNvPr id="10" name="Afbeelding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4852" y="936831"/>
            <a:ext cx="5983236" cy="466345"/>
          </a:xfrm>
          <a:prstGeom prst="rect">
            <a:avLst/>
          </a:prstGeom>
        </p:spPr>
      </p:pic>
      <p:sp>
        <p:nvSpPr>
          <p:cNvPr id="19" name="Tijdelijke aanduiding voor tekst 2"/>
          <p:cNvSpPr>
            <a:spLocks noGrp="1"/>
          </p:cNvSpPr>
          <p:nvPr>
            <p:ph type="body" sz="quarter" idx="19"/>
          </p:nvPr>
        </p:nvSpPr>
        <p:spPr>
          <a:xfrm>
            <a:off x="11010600" y="6001200"/>
            <a:ext cx="486000" cy="486000"/>
          </a:xfrm>
          <a:prstGeom prst="ellipse">
            <a:avLst/>
          </a:prstGeom>
          <a:solidFill>
            <a:schemeClr val="accent1"/>
          </a:solidFill>
        </p:spPr>
        <p:txBody>
          <a:bodyPr/>
          <a:lstStyle>
            <a:lvl1pPr marL="0" indent="0">
              <a:buNone/>
              <a:defRPr sz="100">
                <a:solidFill>
                  <a:schemeClr val="accent1"/>
                </a:solidFill>
              </a:defRPr>
            </a:lvl1pPr>
            <a:lvl2pPr>
              <a:defRPr sz="100">
                <a:solidFill>
                  <a:schemeClr val="accent1"/>
                </a:solidFill>
              </a:defRPr>
            </a:lvl2pPr>
            <a:lvl3pPr>
              <a:defRPr sz="100">
                <a:solidFill>
                  <a:schemeClr val="accent1"/>
                </a:solidFill>
              </a:defRPr>
            </a:lvl3pPr>
            <a:lvl4pPr>
              <a:defRPr sz="100">
                <a:solidFill>
                  <a:schemeClr val="accent1"/>
                </a:solidFill>
              </a:defRPr>
            </a:lvl4pPr>
            <a:lvl5pPr>
              <a:defRPr sz="100">
                <a:solidFill>
                  <a:schemeClr val="accent1"/>
                </a:solidFill>
              </a:defRPr>
            </a:lvl5pPr>
          </a:lstStyle>
          <a:p>
            <a:pPr lvl="0"/>
            <a:r>
              <a:rPr lang="nl-NL" dirty="0"/>
              <a:t>Klik om de modelstijlen te bewerken</a:t>
            </a:r>
          </a:p>
        </p:txBody>
      </p:sp>
      <p:sp>
        <p:nvSpPr>
          <p:cNvPr id="20" name="Tijdelijke aanduiding voor tekst 2"/>
          <p:cNvSpPr>
            <a:spLocks noGrp="1"/>
          </p:cNvSpPr>
          <p:nvPr>
            <p:ph type="body" sz="quarter" idx="20"/>
          </p:nvPr>
        </p:nvSpPr>
        <p:spPr>
          <a:xfrm>
            <a:off x="10446444" y="6001200"/>
            <a:ext cx="486000" cy="486000"/>
          </a:xfrm>
          <a:prstGeom prst="ellipse">
            <a:avLst/>
          </a:prstGeom>
          <a:solidFill>
            <a:schemeClr val="accent3"/>
          </a:solidFill>
        </p:spPr>
        <p:txBody>
          <a:bodyPr/>
          <a:lstStyle>
            <a:lvl1pPr marL="0" indent="0">
              <a:buNone/>
              <a:defRPr sz="100">
                <a:solidFill>
                  <a:schemeClr val="tx1"/>
                </a:solidFill>
              </a:defRPr>
            </a:lvl1pPr>
            <a:lvl2pPr>
              <a:defRPr sz="100">
                <a:solidFill>
                  <a:schemeClr val="accent1"/>
                </a:solidFill>
              </a:defRPr>
            </a:lvl2pPr>
            <a:lvl3pPr>
              <a:defRPr sz="100">
                <a:solidFill>
                  <a:schemeClr val="accent1"/>
                </a:solidFill>
              </a:defRPr>
            </a:lvl3pPr>
            <a:lvl4pPr>
              <a:defRPr sz="100">
                <a:solidFill>
                  <a:schemeClr val="accent1"/>
                </a:solidFill>
              </a:defRPr>
            </a:lvl4pPr>
            <a:lvl5pPr>
              <a:defRPr sz="100">
                <a:solidFill>
                  <a:schemeClr val="accent1"/>
                </a:solidFill>
              </a:defRPr>
            </a:lvl5pPr>
          </a:lstStyle>
          <a:p>
            <a:pPr lvl="0"/>
            <a:r>
              <a:rPr lang="nl-NL" dirty="0"/>
              <a:t>Klik om de modelstijlen te bewerken</a:t>
            </a:r>
          </a:p>
        </p:txBody>
      </p:sp>
      <p:sp>
        <p:nvSpPr>
          <p:cNvPr id="21" name="Tijdelijke aanduiding voor tekst 2"/>
          <p:cNvSpPr>
            <a:spLocks noGrp="1"/>
          </p:cNvSpPr>
          <p:nvPr>
            <p:ph type="body" sz="quarter" idx="21"/>
          </p:nvPr>
        </p:nvSpPr>
        <p:spPr>
          <a:xfrm>
            <a:off x="9882287" y="6001200"/>
            <a:ext cx="486000" cy="486000"/>
          </a:xfrm>
          <a:prstGeom prst="ellipse">
            <a:avLst/>
          </a:prstGeom>
          <a:solidFill>
            <a:schemeClr val="accent2"/>
          </a:solidFill>
        </p:spPr>
        <p:txBody>
          <a:bodyPr/>
          <a:lstStyle>
            <a:lvl1pPr marL="0" indent="0">
              <a:buNone/>
              <a:defRPr sz="100">
                <a:solidFill>
                  <a:schemeClr val="accent2"/>
                </a:solidFill>
              </a:defRPr>
            </a:lvl1pPr>
            <a:lvl2pPr>
              <a:defRPr sz="100">
                <a:solidFill>
                  <a:schemeClr val="accent1"/>
                </a:solidFill>
              </a:defRPr>
            </a:lvl2pPr>
            <a:lvl3pPr>
              <a:defRPr sz="100">
                <a:solidFill>
                  <a:schemeClr val="accent1"/>
                </a:solidFill>
              </a:defRPr>
            </a:lvl3pPr>
            <a:lvl4pPr>
              <a:defRPr sz="100">
                <a:solidFill>
                  <a:schemeClr val="accent1"/>
                </a:solidFill>
              </a:defRPr>
            </a:lvl4pPr>
            <a:lvl5pPr>
              <a:defRPr sz="100">
                <a:solidFill>
                  <a:schemeClr val="accent1"/>
                </a:solidFill>
              </a:defRPr>
            </a:lvl5pPr>
          </a:lstStyle>
          <a:p>
            <a:pPr lvl="0"/>
            <a:r>
              <a:rPr lang="nl-NL" dirty="0"/>
              <a:t>Klik om de modelstijlen te bewerken</a:t>
            </a:r>
          </a:p>
        </p:txBody>
      </p:sp>
    </p:spTree>
    <p:extLst>
      <p:ext uri="{BB962C8B-B14F-4D97-AF65-F5344CB8AC3E}">
        <p14:creationId xmlns:p14="http://schemas.microsoft.com/office/powerpoint/2010/main" val="12027477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troductie - halve foto (roze)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jdelijke aanduiding voor afbeelding 3"/>
          <p:cNvSpPr>
            <a:spLocks noGrp="1"/>
          </p:cNvSpPr>
          <p:nvPr>
            <p:ph type="pic" sz="quarter" idx="10"/>
          </p:nvPr>
        </p:nvSpPr>
        <p:spPr>
          <a:xfrm>
            <a:off x="-1" y="1447200"/>
            <a:ext cx="5966908" cy="5416083"/>
          </a:xfrm>
          <a:solidFill>
            <a:schemeClr val="bg1">
              <a:lumMod val="95000"/>
            </a:schemeClr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endParaRPr lang="nl-NL" dirty="0"/>
          </a:p>
        </p:txBody>
      </p:sp>
      <p:sp>
        <p:nvSpPr>
          <p:cNvPr id="5" name="Tijdelijke aanduiding voor tekst 7"/>
          <p:cNvSpPr>
            <a:spLocks noGrp="1"/>
          </p:cNvSpPr>
          <p:nvPr>
            <p:ph type="body" sz="quarter" idx="13" hasCustomPrompt="1"/>
          </p:nvPr>
        </p:nvSpPr>
        <p:spPr>
          <a:xfrm>
            <a:off x="3930126" y="3933056"/>
            <a:ext cx="8271473" cy="2317136"/>
          </a:xfrm>
          <a:solidFill>
            <a:schemeClr val="accent2"/>
          </a:solidFill>
          <a:ln>
            <a:noFill/>
          </a:ln>
        </p:spPr>
        <p:txBody>
          <a:bodyPr lIns="324000" tIns="756000" rIns="900000" bIns="432000">
            <a:noAutofit/>
          </a:bodyPr>
          <a:lstStyle>
            <a:lvl1pPr marL="0" indent="0" algn="l">
              <a:lnSpc>
                <a:spcPct val="100000"/>
              </a:lnSpc>
              <a:spcAft>
                <a:spcPts val="1000"/>
              </a:spcAft>
              <a:buNone/>
              <a:defRPr sz="2500" b="1" baseline="0">
                <a:solidFill>
                  <a:schemeClr val="bg2"/>
                </a:solidFill>
              </a:defRPr>
            </a:lvl1pPr>
            <a:lvl2pPr marL="457119" indent="0" algn="ctr">
              <a:buNone/>
              <a:defRPr/>
            </a:lvl2pPr>
            <a:lvl3pPr marL="914239" indent="0" algn="ctr">
              <a:buNone/>
              <a:defRPr/>
            </a:lvl3pPr>
            <a:lvl4pPr marL="1371358" indent="0" algn="ctr">
              <a:buNone/>
              <a:defRPr/>
            </a:lvl4pPr>
            <a:lvl5pPr marL="1828477" indent="0" algn="ctr">
              <a:buNone/>
              <a:defRPr/>
            </a:lvl5pPr>
          </a:lstStyle>
          <a:p>
            <a:pPr lvl="0"/>
            <a:r>
              <a:rPr lang="nl-NL" dirty="0"/>
              <a:t>Klik hier om tekst in te voegen</a:t>
            </a:r>
          </a:p>
        </p:txBody>
      </p:sp>
      <p:sp>
        <p:nvSpPr>
          <p:cNvPr id="9" name="Tijdelijke aanduiding voor tekst 7"/>
          <p:cNvSpPr>
            <a:spLocks noGrp="1"/>
          </p:cNvSpPr>
          <p:nvPr>
            <p:ph type="body" sz="quarter" idx="14" hasCustomPrompt="1"/>
          </p:nvPr>
        </p:nvSpPr>
        <p:spPr>
          <a:xfrm>
            <a:off x="3930126" y="3934801"/>
            <a:ext cx="8271473" cy="687767"/>
          </a:xfrm>
          <a:noFill/>
          <a:ln>
            <a:noFill/>
          </a:ln>
        </p:spPr>
        <p:txBody>
          <a:bodyPr lIns="324000" tIns="288000" rIns="900000" bIns="432000">
            <a:noAutofit/>
          </a:bodyPr>
          <a:lstStyle>
            <a:lvl1pPr marL="0" indent="0" algn="l">
              <a:lnSpc>
                <a:spcPct val="100000"/>
              </a:lnSpc>
              <a:spcAft>
                <a:spcPts val="1000"/>
              </a:spcAft>
              <a:buNone/>
              <a:defRPr sz="2500" b="1" baseline="0">
                <a:solidFill>
                  <a:schemeClr val="tx1"/>
                </a:solidFill>
              </a:defRPr>
            </a:lvl1pPr>
            <a:lvl2pPr marL="457119" indent="0" algn="ctr">
              <a:buNone/>
              <a:defRPr/>
            </a:lvl2pPr>
            <a:lvl3pPr marL="914239" indent="0" algn="ctr">
              <a:buNone/>
              <a:defRPr/>
            </a:lvl3pPr>
            <a:lvl4pPr marL="1371358" indent="0" algn="ctr">
              <a:buNone/>
              <a:defRPr/>
            </a:lvl4pPr>
            <a:lvl5pPr marL="1828477" indent="0" algn="ctr">
              <a:buNone/>
              <a:defRPr/>
            </a:lvl5pPr>
          </a:lstStyle>
          <a:p>
            <a:pPr lvl="0"/>
            <a:r>
              <a:rPr lang="nl-NL" dirty="0"/>
              <a:t>Introductie / onderwerp</a:t>
            </a:r>
          </a:p>
        </p:txBody>
      </p:sp>
      <p:pic>
        <p:nvPicPr>
          <p:cNvPr id="18" name="Afbeelding 1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4852" y="936831"/>
            <a:ext cx="5983236" cy="466345"/>
          </a:xfrm>
          <a:prstGeom prst="rect">
            <a:avLst/>
          </a:prstGeom>
        </p:spPr>
      </p:pic>
      <p:sp>
        <p:nvSpPr>
          <p:cNvPr id="19" name="Tijdelijke aanduiding voor tekst 2"/>
          <p:cNvSpPr>
            <a:spLocks noGrp="1"/>
          </p:cNvSpPr>
          <p:nvPr>
            <p:ph type="body" sz="quarter" idx="19"/>
          </p:nvPr>
        </p:nvSpPr>
        <p:spPr>
          <a:xfrm>
            <a:off x="11010600" y="6001200"/>
            <a:ext cx="486000" cy="486000"/>
          </a:xfrm>
          <a:prstGeom prst="ellipse">
            <a:avLst/>
          </a:prstGeom>
          <a:solidFill>
            <a:schemeClr val="accent1"/>
          </a:solidFill>
        </p:spPr>
        <p:txBody>
          <a:bodyPr/>
          <a:lstStyle>
            <a:lvl1pPr marL="0" indent="0">
              <a:buNone/>
              <a:defRPr sz="100">
                <a:solidFill>
                  <a:schemeClr val="accent1"/>
                </a:solidFill>
              </a:defRPr>
            </a:lvl1pPr>
            <a:lvl2pPr>
              <a:defRPr sz="100">
                <a:solidFill>
                  <a:schemeClr val="accent1"/>
                </a:solidFill>
              </a:defRPr>
            </a:lvl2pPr>
            <a:lvl3pPr>
              <a:defRPr sz="100">
                <a:solidFill>
                  <a:schemeClr val="accent1"/>
                </a:solidFill>
              </a:defRPr>
            </a:lvl3pPr>
            <a:lvl4pPr>
              <a:defRPr sz="100">
                <a:solidFill>
                  <a:schemeClr val="accent1"/>
                </a:solidFill>
              </a:defRPr>
            </a:lvl4pPr>
            <a:lvl5pPr>
              <a:defRPr sz="100">
                <a:solidFill>
                  <a:schemeClr val="accent1"/>
                </a:solidFill>
              </a:defRPr>
            </a:lvl5pPr>
          </a:lstStyle>
          <a:p>
            <a:pPr lvl="0"/>
            <a:r>
              <a:rPr lang="nl-NL" dirty="0"/>
              <a:t>Klik om de modelstijlen te bewerken</a:t>
            </a:r>
          </a:p>
        </p:txBody>
      </p:sp>
      <p:sp>
        <p:nvSpPr>
          <p:cNvPr id="20" name="Tijdelijke aanduiding voor tekst 2"/>
          <p:cNvSpPr>
            <a:spLocks noGrp="1"/>
          </p:cNvSpPr>
          <p:nvPr>
            <p:ph type="body" sz="quarter" idx="20"/>
          </p:nvPr>
        </p:nvSpPr>
        <p:spPr>
          <a:xfrm>
            <a:off x="10446444" y="6001200"/>
            <a:ext cx="486000" cy="486000"/>
          </a:xfrm>
          <a:prstGeom prst="ellipse">
            <a:avLst/>
          </a:prstGeom>
          <a:solidFill>
            <a:schemeClr val="accent3"/>
          </a:solidFill>
        </p:spPr>
        <p:txBody>
          <a:bodyPr/>
          <a:lstStyle>
            <a:lvl1pPr marL="0" indent="0">
              <a:buNone/>
              <a:defRPr sz="100">
                <a:solidFill>
                  <a:schemeClr val="tx1"/>
                </a:solidFill>
              </a:defRPr>
            </a:lvl1pPr>
            <a:lvl2pPr>
              <a:defRPr sz="100">
                <a:solidFill>
                  <a:schemeClr val="accent1"/>
                </a:solidFill>
              </a:defRPr>
            </a:lvl2pPr>
            <a:lvl3pPr>
              <a:defRPr sz="100">
                <a:solidFill>
                  <a:schemeClr val="accent1"/>
                </a:solidFill>
              </a:defRPr>
            </a:lvl3pPr>
            <a:lvl4pPr>
              <a:defRPr sz="100">
                <a:solidFill>
                  <a:schemeClr val="accent1"/>
                </a:solidFill>
              </a:defRPr>
            </a:lvl4pPr>
            <a:lvl5pPr>
              <a:defRPr sz="100">
                <a:solidFill>
                  <a:schemeClr val="accent1"/>
                </a:solidFill>
              </a:defRPr>
            </a:lvl5pPr>
          </a:lstStyle>
          <a:p>
            <a:pPr lvl="0"/>
            <a:r>
              <a:rPr lang="nl-NL" dirty="0"/>
              <a:t>Klik om de modelstijlen te bewerken</a:t>
            </a:r>
          </a:p>
        </p:txBody>
      </p:sp>
      <p:sp>
        <p:nvSpPr>
          <p:cNvPr id="21" name="Tijdelijke aanduiding voor tekst 2"/>
          <p:cNvSpPr>
            <a:spLocks noGrp="1"/>
          </p:cNvSpPr>
          <p:nvPr>
            <p:ph type="body" sz="quarter" idx="21"/>
          </p:nvPr>
        </p:nvSpPr>
        <p:spPr>
          <a:xfrm>
            <a:off x="9882287" y="6001200"/>
            <a:ext cx="486000" cy="486000"/>
          </a:xfrm>
          <a:prstGeom prst="ellipse">
            <a:avLst/>
          </a:prstGeom>
          <a:solidFill>
            <a:schemeClr val="accent2"/>
          </a:solidFill>
        </p:spPr>
        <p:txBody>
          <a:bodyPr/>
          <a:lstStyle>
            <a:lvl1pPr marL="0" indent="0">
              <a:buNone/>
              <a:defRPr sz="100">
                <a:solidFill>
                  <a:schemeClr val="accent2"/>
                </a:solidFill>
              </a:defRPr>
            </a:lvl1pPr>
            <a:lvl2pPr>
              <a:defRPr sz="100">
                <a:solidFill>
                  <a:schemeClr val="accent1"/>
                </a:solidFill>
              </a:defRPr>
            </a:lvl2pPr>
            <a:lvl3pPr>
              <a:defRPr sz="100">
                <a:solidFill>
                  <a:schemeClr val="accent1"/>
                </a:solidFill>
              </a:defRPr>
            </a:lvl3pPr>
            <a:lvl4pPr>
              <a:defRPr sz="100">
                <a:solidFill>
                  <a:schemeClr val="accent1"/>
                </a:solidFill>
              </a:defRPr>
            </a:lvl4pPr>
            <a:lvl5pPr>
              <a:defRPr sz="100">
                <a:solidFill>
                  <a:schemeClr val="accent1"/>
                </a:solidFill>
              </a:defRPr>
            </a:lvl5pPr>
          </a:lstStyle>
          <a:p>
            <a:pPr lvl="0"/>
            <a:r>
              <a:rPr lang="nl-NL" dirty="0"/>
              <a:t>Klik om de modelstijlen te bewerken</a:t>
            </a:r>
          </a:p>
        </p:txBody>
      </p:sp>
    </p:spTree>
    <p:extLst>
      <p:ext uri="{BB962C8B-B14F-4D97-AF65-F5344CB8AC3E}">
        <p14:creationId xmlns:p14="http://schemas.microsoft.com/office/powerpoint/2010/main" val="23833840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troductie - blauw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jdelijke aanduiding voor tekst 7"/>
          <p:cNvSpPr>
            <a:spLocks noGrp="1"/>
          </p:cNvSpPr>
          <p:nvPr>
            <p:ph type="body" sz="quarter" idx="13" hasCustomPrompt="1"/>
          </p:nvPr>
        </p:nvSpPr>
        <p:spPr>
          <a:xfrm>
            <a:off x="3930126" y="2968134"/>
            <a:ext cx="8271473" cy="2317136"/>
          </a:xfrm>
          <a:solidFill>
            <a:schemeClr val="accent1"/>
          </a:solidFill>
          <a:ln>
            <a:noFill/>
          </a:ln>
        </p:spPr>
        <p:txBody>
          <a:bodyPr lIns="324000" tIns="756000" rIns="900000" bIns="432000">
            <a:noAutofit/>
          </a:bodyPr>
          <a:lstStyle>
            <a:lvl1pPr marL="0" indent="0" algn="l">
              <a:lnSpc>
                <a:spcPct val="100000"/>
              </a:lnSpc>
              <a:spcAft>
                <a:spcPts val="1000"/>
              </a:spcAft>
              <a:buNone/>
              <a:defRPr sz="2500" b="1" baseline="0">
                <a:solidFill>
                  <a:schemeClr val="bg2"/>
                </a:solidFill>
              </a:defRPr>
            </a:lvl1pPr>
            <a:lvl2pPr marL="457119" indent="0" algn="ctr">
              <a:buNone/>
              <a:defRPr/>
            </a:lvl2pPr>
            <a:lvl3pPr marL="914239" indent="0" algn="ctr">
              <a:buNone/>
              <a:defRPr/>
            </a:lvl3pPr>
            <a:lvl4pPr marL="1371358" indent="0" algn="ctr">
              <a:buNone/>
              <a:defRPr/>
            </a:lvl4pPr>
            <a:lvl5pPr marL="1828477" indent="0" algn="ctr">
              <a:buNone/>
              <a:defRPr/>
            </a:lvl5pPr>
          </a:lstStyle>
          <a:p>
            <a:pPr lvl="0"/>
            <a:r>
              <a:rPr lang="nl-NL" dirty="0"/>
              <a:t>Klik hier om tekst in te voegen</a:t>
            </a:r>
          </a:p>
        </p:txBody>
      </p:sp>
      <p:sp>
        <p:nvSpPr>
          <p:cNvPr id="9" name="Tijdelijke aanduiding voor tekst 7"/>
          <p:cNvSpPr>
            <a:spLocks noGrp="1"/>
          </p:cNvSpPr>
          <p:nvPr>
            <p:ph type="body" sz="quarter" idx="14" hasCustomPrompt="1"/>
          </p:nvPr>
        </p:nvSpPr>
        <p:spPr>
          <a:xfrm>
            <a:off x="3930126" y="2969879"/>
            <a:ext cx="8271473" cy="687767"/>
          </a:xfrm>
          <a:noFill/>
          <a:ln>
            <a:noFill/>
          </a:ln>
        </p:spPr>
        <p:txBody>
          <a:bodyPr lIns="324000" tIns="288000" rIns="900000" bIns="432000">
            <a:noAutofit/>
          </a:bodyPr>
          <a:lstStyle>
            <a:lvl1pPr marL="0" indent="0" algn="l">
              <a:lnSpc>
                <a:spcPct val="100000"/>
              </a:lnSpc>
              <a:spcAft>
                <a:spcPts val="1000"/>
              </a:spcAft>
              <a:buNone/>
              <a:defRPr sz="2500" b="1" baseline="0">
                <a:solidFill>
                  <a:schemeClr val="tx1"/>
                </a:solidFill>
              </a:defRPr>
            </a:lvl1pPr>
            <a:lvl2pPr marL="457119" indent="0" algn="ctr">
              <a:buNone/>
              <a:defRPr/>
            </a:lvl2pPr>
            <a:lvl3pPr marL="914239" indent="0" algn="ctr">
              <a:buNone/>
              <a:defRPr/>
            </a:lvl3pPr>
            <a:lvl4pPr marL="1371358" indent="0" algn="ctr">
              <a:buNone/>
              <a:defRPr/>
            </a:lvl4pPr>
            <a:lvl5pPr marL="1828477" indent="0" algn="ctr">
              <a:buNone/>
              <a:defRPr/>
            </a:lvl5pPr>
          </a:lstStyle>
          <a:p>
            <a:pPr lvl="0"/>
            <a:r>
              <a:rPr lang="nl-NL" dirty="0"/>
              <a:t>Introductie / onderwerp</a:t>
            </a:r>
          </a:p>
        </p:txBody>
      </p:sp>
      <p:pic>
        <p:nvPicPr>
          <p:cNvPr id="10" name="Afbeelding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4852" y="936831"/>
            <a:ext cx="5983236" cy="466345"/>
          </a:xfrm>
          <a:prstGeom prst="rect">
            <a:avLst/>
          </a:prstGeom>
        </p:spPr>
      </p:pic>
      <p:sp>
        <p:nvSpPr>
          <p:cNvPr id="17" name="Tijdelijke aanduiding voor tekst 2"/>
          <p:cNvSpPr>
            <a:spLocks noGrp="1"/>
          </p:cNvSpPr>
          <p:nvPr>
            <p:ph type="body" sz="quarter" idx="19"/>
          </p:nvPr>
        </p:nvSpPr>
        <p:spPr>
          <a:xfrm>
            <a:off x="11010600" y="5032800"/>
            <a:ext cx="486000" cy="486000"/>
          </a:xfrm>
          <a:prstGeom prst="ellipse">
            <a:avLst/>
          </a:prstGeom>
          <a:solidFill>
            <a:schemeClr val="accent1"/>
          </a:solidFill>
        </p:spPr>
        <p:txBody>
          <a:bodyPr/>
          <a:lstStyle>
            <a:lvl1pPr marL="0" indent="0">
              <a:buNone/>
              <a:defRPr sz="100">
                <a:solidFill>
                  <a:schemeClr val="accent1"/>
                </a:solidFill>
              </a:defRPr>
            </a:lvl1pPr>
            <a:lvl2pPr>
              <a:defRPr sz="100">
                <a:solidFill>
                  <a:schemeClr val="accent1"/>
                </a:solidFill>
              </a:defRPr>
            </a:lvl2pPr>
            <a:lvl3pPr>
              <a:defRPr sz="100">
                <a:solidFill>
                  <a:schemeClr val="accent1"/>
                </a:solidFill>
              </a:defRPr>
            </a:lvl3pPr>
            <a:lvl4pPr>
              <a:defRPr sz="100">
                <a:solidFill>
                  <a:schemeClr val="accent1"/>
                </a:solidFill>
              </a:defRPr>
            </a:lvl4pPr>
            <a:lvl5pPr>
              <a:defRPr sz="100">
                <a:solidFill>
                  <a:schemeClr val="accent1"/>
                </a:solidFill>
              </a:defRPr>
            </a:lvl5pPr>
          </a:lstStyle>
          <a:p>
            <a:pPr lvl="0"/>
            <a:r>
              <a:rPr lang="nl-NL" dirty="0"/>
              <a:t>Klik om de modelstijlen te bewerken</a:t>
            </a:r>
          </a:p>
        </p:txBody>
      </p:sp>
      <p:sp>
        <p:nvSpPr>
          <p:cNvPr id="18" name="Tijdelijke aanduiding voor tekst 2"/>
          <p:cNvSpPr>
            <a:spLocks noGrp="1"/>
          </p:cNvSpPr>
          <p:nvPr>
            <p:ph type="body" sz="quarter" idx="20"/>
          </p:nvPr>
        </p:nvSpPr>
        <p:spPr>
          <a:xfrm>
            <a:off x="10446444" y="5032800"/>
            <a:ext cx="486000" cy="486000"/>
          </a:xfrm>
          <a:prstGeom prst="ellipse">
            <a:avLst/>
          </a:prstGeom>
          <a:solidFill>
            <a:schemeClr val="accent3"/>
          </a:solidFill>
        </p:spPr>
        <p:txBody>
          <a:bodyPr/>
          <a:lstStyle>
            <a:lvl1pPr marL="0" indent="0">
              <a:buNone/>
              <a:defRPr sz="100">
                <a:solidFill>
                  <a:schemeClr val="tx1"/>
                </a:solidFill>
              </a:defRPr>
            </a:lvl1pPr>
            <a:lvl2pPr>
              <a:defRPr sz="100">
                <a:solidFill>
                  <a:schemeClr val="accent1"/>
                </a:solidFill>
              </a:defRPr>
            </a:lvl2pPr>
            <a:lvl3pPr>
              <a:defRPr sz="100">
                <a:solidFill>
                  <a:schemeClr val="accent1"/>
                </a:solidFill>
              </a:defRPr>
            </a:lvl3pPr>
            <a:lvl4pPr>
              <a:defRPr sz="100">
                <a:solidFill>
                  <a:schemeClr val="accent1"/>
                </a:solidFill>
              </a:defRPr>
            </a:lvl4pPr>
            <a:lvl5pPr>
              <a:defRPr sz="100">
                <a:solidFill>
                  <a:schemeClr val="accent1"/>
                </a:solidFill>
              </a:defRPr>
            </a:lvl5pPr>
          </a:lstStyle>
          <a:p>
            <a:pPr lvl="0"/>
            <a:r>
              <a:rPr lang="nl-NL" dirty="0"/>
              <a:t>Klik om de modelstijlen te bewerken</a:t>
            </a:r>
          </a:p>
        </p:txBody>
      </p:sp>
      <p:sp>
        <p:nvSpPr>
          <p:cNvPr id="19" name="Tijdelijke aanduiding voor tekst 2"/>
          <p:cNvSpPr>
            <a:spLocks noGrp="1"/>
          </p:cNvSpPr>
          <p:nvPr>
            <p:ph type="body" sz="quarter" idx="21"/>
          </p:nvPr>
        </p:nvSpPr>
        <p:spPr>
          <a:xfrm>
            <a:off x="9882287" y="5032800"/>
            <a:ext cx="486000" cy="486000"/>
          </a:xfrm>
          <a:prstGeom prst="ellipse">
            <a:avLst/>
          </a:prstGeom>
          <a:solidFill>
            <a:schemeClr val="accent2"/>
          </a:solidFill>
        </p:spPr>
        <p:txBody>
          <a:bodyPr/>
          <a:lstStyle>
            <a:lvl1pPr marL="0" indent="0">
              <a:buNone/>
              <a:defRPr sz="100">
                <a:solidFill>
                  <a:schemeClr val="accent2"/>
                </a:solidFill>
              </a:defRPr>
            </a:lvl1pPr>
            <a:lvl2pPr>
              <a:defRPr sz="100">
                <a:solidFill>
                  <a:schemeClr val="accent1"/>
                </a:solidFill>
              </a:defRPr>
            </a:lvl2pPr>
            <a:lvl3pPr>
              <a:defRPr sz="100">
                <a:solidFill>
                  <a:schemeClr val="accent1"/>
                </a:solidFill>
              </a:defRPr>
            </a:lvl3pPr>
            <a:lvl4pPr>
              <a:defRPr sz="100">
                <a:solidFill>
                  <a:schemeClr val="accent1"/>
                </a:solidFill>
              </a:defRPr>
            </a:lvl4pPr>
            <a:lvl5pPr>
              <a:defRPr sz="100">
                <a:solidFill>
                  <a:schemeClr val="accent1"/>
                </a:solidFill>
              </a:defRPr>
            </a:lvl5pPr>
          </a:lstStyle>
          <a:p>
            <a:pPr lvl="0"/>
            <a:r>
              <a:rPr lang="nl-NL" dirty="0"/>
              <a:t>Klik om de modelstijlen te bewerken</a:t>
            </a:r>
          </a:p>
        </p:txBody>
      </p:sp>
    </p:spTree>
    <p:extLst>
      <p:ext uri="{BB962C8B-B14F-4D97-AF65-F5344CB8AC3E}">
        <p14:creationId xmlns:p14="http://schemas.microsoft.com/office/powerpoint/2010/main" val="19827058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troductie - roz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jdelijke aanduiding voor tekst 7"/>
          <p:cNvSpPr>
            <a:spLocks noGrp="1"/>
          </p:cNvSpPr>
          <p:nvPr>
            <p:ph type="body" sz="quarter" idx="13" hasCustomPrompt="1"/>
          </p:nvPr>
        </p:nvSpPr>
        <p:spPr>
          <a:xfrm>
            <a:off x="3930126" y="2968134"/>
            <a:ext cx="8271473" cy="2317136"/>
          </a:xfrm>
          <a:solidFill>
            <a:schemeClr val="accent2"/>
          </a:solidFill>
          <a:ln>
            <a:noFill/>
          </a:ln>
        </p:spPr>
        <p:txBody>
          <a:bodyPr lIns="324000" tIns="756000" rIns="900000" bIns="432000">
            <a:noAutofit/>
          </a:bodyPr>
          <a:lstStyle>
            <a:lvl1pPr marL="0" indent="0" algn="l">
              <a:lnSpc>
                <a:spcPct val="100000"/>
              </a:lnSpc>
              <a:spcAft>
                <a:spcPts val="1000"/>
              </a:spcAft>
              <a:buNone/>
              <a:defRPr sz="2500" b="1" baseline="0">
                <a:solidFill>
                  <a:schemeClr val="bg2"/>
                </a:solidFill>
              </a:defRPr>
            </a:lvl1pPr>
            <a:lvl2pPr marL="457119" indent="0" algn="ctr">
              <a:buNone/>
              <a:defRPr/>
            </a:lvl2pPr>
            <a:lvl3pPr marL="914239" indent="0" algn="ctr">
              <a:buNone/>
              <a:defRPr/>
            </a:lvl3pPr>
            <a:lvl4pPr marL="1371358" indent="0" algn="ctr">
              <a:buNone/>
              <a:defRPr/>
            </a:lvl4pPr>
            <a:lvl5pPr marL="1828477" indent="0" algn="ctr">
              <a:buNone/>
              <a:defRPr/>
            </a:lvl5pPr>
          </a:lstStyle>
          <a:p>
            <a:pPr lvl="0"/>
            <a:r>
              <a:rPr lang="nl-NL" dirty="0"/>
              <a:t>Klik hier om tekst in te voegen</a:t>
            </a:r>
          </a:p>
        </p:txBody>
      </p:sp>
      <p:sp>
        <p:nvSpPr>
          <p:cNvPr id="9" name="Tijdelijke aanduiding voor tekst 7"/>
          <p:cNvSpPr>
            <a:spLocks noGrp="1"/>
          </p:cNvSpPr>
          <p:nvPr>
            <p:ph type="body" sz="quarter" idx="14" hasCustomPrompt="1"/>
          </p:nvPr>
        </p:nvSpPr>
        <p:spPr>
          <a:xfrm>
            <a:off x="3930126" y="2969879"/>
            <a:ext cx="8271473" cy="687767"/>
          </a:xfrm>
          <a:noFill/>
          <a:ln>
            <a:noFill/>
          </a:ln>
        </p:spPr>
        <p:txBody>
          <a:bodyPr lIns="324000" tIns="288000" rIns="900000" bIns="432000">
            <a:noAutofit/>
          </a:bodyPr>
          <a:lstStyle>
            <a:lvl1pPr marL="0" indent="0" algn="l">
              <a:lnSpc>
                <a:spcPct val="100000"/>
              </a:lnSpc>
              <a:spcAft>
                <a:spcPts val="1000"/>
              </a:spcAft>
              <a:buNone/>
              <a:defRPr sz="2500" b="1" baseline="0">
                <a:solidFill>
                  <a:schemeClr val="tx1"/>
                </a:solidFill>
              </a:defRPr>
            </a:lvl1pPr>
            <a:lvl2pPr marL="457119" indent="0" algn="ctr">
              <a:buNone/>
              <a:defRPr/>
            </a:lvl2pPr>
            <a:lvl3pPr marL="914239" indent="0" algn="ctr">
              <a:buNone/>
              <a:defRPr/>
            </a:lvl3pPr>
            <a:lvl4pPr marL="1371358" indent="0" algn="ctr">
              <a:buNone/>
              <a:defRPr/>
            </a:lvl4pPr>
            <a:lvl5pPr marL="1828477" indent="0" algn="ctr">
              <a:buNone/>
              <a:defRPr/>
            </a:lvl5pPr>
          </a:lstStyle>
          <a:p>
            <a:pPr lvl="0"/>
            <a:r>
              <a:rPr lang="nl-NL" dirty="0"/>
              <a:t>Introductie / onderwerp</a:t>
            </a:r>
          </a:p>
        </p:txBody>
      </p:sp>
      <p:pic>
        <p:nvPicPr>
          <p:cNvPr id="15" name="Afbeelding 1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4852" y="936831"/>
            <a:ext cx="5983236" cy="466345"/>
          </a:xfrm>
          <a:prstGeom prst="rect">
            <a:avLst/>
          </a:prstGeom>
        </p:spPr>
      </p:pic>
      <p:sp>
        <p:nvSpPr>
          <p:cNvPr id="19" name="Tijdelijke aanduiding voor tekst 2"/>
          <p:cNvSpPr>
            <a:spLocks noGrp="1"/>
          </p:cNvSpPr>
          <p:nvPr>
            <p:ph type="body" sz="quarter" idx="19"/>
          </p:nvPr>
        </p:nvSpPr>
        <p:spPr>
          <a:xfrm>
            <a:off x="11010600" y="5032800"/>
            <a:ext cx="486000" cy="486000"/>
          </a:xfrm>
          <a:prstGeom prst="ellipse">
            <a:avLst/>
          </a:prstGeom>
          <a:solidFill>
            <a:schemeClr val="accent1"/>
          </a:solidFill>
        </p:spPr>
        <p:txBody>
          <a:bodyPr/>
          <a:lstStyle>
            <a:lvl1pPr marL="0" indent="0">
              <a:buNone/>
              <a:defRPr sz="100">
                <a:solidFill>
                  <a:schemeClr val="accent1"/>
                </a:solidFill>
              </a:defRPr>
            </a:lvl1pPr>
            <a:lvl2pPr>
              <a:defRPr sz="100">
                <a:solidFill>
                  <a:schemeClr val="accent1"/>
                </a:solidFill>
              </a:defRPr>
            </a:lvl2pPr>
            <a:lvl3pPr>
              <a:defRPr sz="100">
                <a:solidFill>
                  <a:schemeClr val="accent1"/>
                </a:solidFill>
              </a:defRPr>
            </a:lvl3pPr>
            <a:lvl4pPr>
              <a:defRPr sz="100">
                <a:solidFill>
                  <a:schemeClr val="accent1"/>
                </a:solidFill>
              </a:defRPr>
            </a:lvl4pPr>
            <a:lvl5pPr>
              <a:defRPr sz="100">
                <a:solidFill>
                  <a:schemeClr val="accent1"/>
                </a:solidFill>
              </a:defRPr>
            </a:lvl5pPr>
          </a:lstStyle>
          <a:p>
            <a:pPr lvl="0"/>
            <a:r>
              <a:rPr lang="nl-NL" dirty="0"/>
              <a:t>Klik om de modelstijlen te bewerken</a:t>
            </a:r>
          </a:p>
        </p:txBody>
      </p:sp>
      <p:sp>
        <p:nvSpPr>
          <p:cNvPr id="20" name="Tijdelijke aanduiding voor tekst 2"/>
          <p:cNvSpPr>
            <a:spLocks noGrp="1"/>
          </p:cNvSpPr>
          <p:nvPr>
            <p:ph type="body" sz="quarter" idx="20"/>
          </p:nvPr>
        </p:nvSpPr>
        <p:spPr>
          <a:xfrm>
            <a:off x="10446444" y="5032800"/>
            <a:ext cx="486000" cy="486000"/>
          </a:xfrm>
          <a:prstGeom prst="ellipse">
            <a:avLst/>
          </a:prstGeom>
          <a:solidFill>
            <a:schemeClr val="accent3"/>
          </a:solidFill>
        </p:spPr>
        <p:txBody>
          <a:bodyPr/>
          <a:lstStyle>
            <a:lvl1pPr marL="0" indent="0">
              <a:buNone/>
              <a:defRPr sz="100">
                <a:solidFill>
                  <a:schemeClr val="tx1"/>
                </a:solidFill>
              </a:defRPr>
            </a:lvl1pPr>
            <a:lvl2pPr>
              <a:defRPr sz="100">
                <a:solidFill>
                  <a:schemeClr val="accent1"/>
                </a:solidFill>
              </a:defRPr>
            </a:lvl2pPr>
            <a:lvl3pPr>
              <a:defRPr sz="100">
                <a:solidFill>
                  <a:schemeClr val="accent1"/>
                </a:solidFill>
              </a:defRPr>
            </a:lvl3pPr>
            <a:lvl4pPr>
              <a:defRPr sz="100">
                <a:solidFill>
                  <a:schemeClr val="accent1"/>
                </a:solidFill>
              </a:defRPr>
            </a:lvl4pPr>
            <a:lvl5pPr>
              <a:defRPr sz="100">
                <a:solidFill>
                  <a:schemeClr val="accent1"/>
                </a:solidFill>
              </a:defRPr>
            </a:lvl5pPr>
          </a:lstStyle>
          <a:p>
            <a:pPr lvl="0"/>
            <a:r>
              <a:rPr lang="nl-NL" dirty="0"/>
              <a:t>Klik om de modelstijlen te bewerken</a:t>
            </a:r>
          </a:p>
        </p:txBody>
      </p:sp>
      <p:sp>
        <p:nvSpPr>
          <p:cNvPr id="21" name="Tijdelijke aanduiding voor tekst 2"/>
          <p:cNvSpPr>
            <a:spLocks noGrp="1"/>
          </p:cNvSpPr>
          <p:nvPr>
            <p:ph type="body" sz="quarter" idx="21"/>
          </p:nvPr>
        </p:nvSpPr>
        <p:spPr>
          <a:xfrm>
            <a:off x="9882287" y="5032800"/>
            <a:ext cx="486000" cy="486000"/>
          </a:xfrm>
          <a:prstGeom prst="ellipse">
            <a:avLst/>
          </a:prstGeom>
          <a:solidFill>
            <a:schemeClr val="accent2"/>
          </a:solidFill>
        </p:spPr>
        <p:txBody>
          <a:bodyPr/>
          <a:lstStyle>
            <a:lvl1pPr marL="0" indent="0">
              <a:buNone/>
              <a:defRPr sz="100">
                <a:solidFill>
                  <a:schemeClr val="accent2"/>
                </a:solidFill>
              </a:defRPr>
            </a:lvl1pPr>
            <a:lvl2pPr>
              <a:defRPr sz="100">
                <a:solidFill>
                  <a:schemeClr val="accent1"/>
                </a:solidFill>
              </a:defRPr>
            </a:lvl2pPr>
            <a:lvl3pPr>
              <a:defRPr sz="100">
                <a:solidFill>
                  <a:schemeClr val="accent1"/>
                </a:solidFill>
              </a:defRPr>
            </a:lvl3pPr>
            <a:lvl4pPr>
              <a:defRPr sz="100">
                <a:solidFill>
                  <a:schemeClr val="accent1"/>
                </a:solidFill>
              </a:defRPr>
            </a:lvl4pPr>
            <a:lvl5pPr>
              <a:defRPr sz="100">
                <a:solidFill>
                  <a:schemeClr val="accent1"/>
                </a:solidFill>
              </a:defRPr>
            </a:lvl5pPr>
          </a:lstStyle>
          <a:p>
            <a:pPr lvl="0"/>
            <a:r>
              <a:rPr lang="nl-NL" dirty="0"/>
              <a:t>Klik om de modelstijlen te bewerken</a:t>
            </a:r>
          </a:p>
        </p:txBody>
      </p:sp>
    </p:spTree>
    <p:extLst>
      <p:ext uri="{BB962C8B-B14F-4D97-AF65-F5344CB8AC3E}">
        <p14:creationId xmlns:p14="http://schemas.microsoft.com/office/powerpoint/2010/main" val="35461587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dia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760000" y="864000"/>
            <a:ext cx="8880000" cy="648000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nl-NL" dirty="0"/>
              <a:t>Klik om de stijl te bewerken</a:t>
            </a:r>
          </a:p>
        </p:txBody>
      </p:sp>
      <p:sp>
        <p:nvSpPr>
          <p:cNvPr id="9" name="Tijdelijke aanduiding voor tekst 8"/>
          <p:cNvSpPr>
            <a:spLocks noGrp="1"/>
          </p:cNvSpPr>
          <p:nvPr>
            <p:ph type="body" sz="quarter" idx="10"/>
          </p:nvPr>
        </p:nvSpPr>
        <p:spPr>
          <a:xfrm>
            <a:off x="2850379" y="2029054"/>
            <a:ext cx="7662112" cy="3848218"/>
          </a:xfrm>
        </p:spPr>
        <p:txBody>
          <a:bodyPr/>
          <a:lstStyle/>
          <a:p>
            <a:pPr lvl="0"/>
            <a:r>
              <a:rPr lang="nl-NL" dirty="0"/>
              <a:t>Klik om de modelstijlen te bewerken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</p:txBody>
      </p:sp>
      <p:pic>
        <p:nvPicPr>
          <p:cNvPr id="8" name="Afbeelding 7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2210" b="-2060"/>
          <a:stretch/>
        </p:blipFill>
        <p:spPr>
          <a:xfrm>
            <a:off x="904852" y="936831"/>
            <a:ext cx="1662756" cy="475945"/>
          </a:xfrm>
          <a:prstGeom prst="rect">
            <a:avLst/>
          </a:prstGeom>
        </p:spPr>
      </p:pic>
      <p:sp>
        <p:nvSpPr>
          <p:cNvPr id="11" name="Tijdelijke aanduiding voor tekst 2"/>
          <p:cNvSpPr>
            <a:spLocks noGrp="1"/>
          </p:cNvSpPr>
          <p:nvPr>
            <p:ph type="body" sz="quarter" idx="19"/>
          </p:nvPr>
        </p:nvSpPr>
        <p:spPr>
          <a:xfrm>
            <a:off x="11010600" y="6012000"/>
            <a:ext cx="486000" cy="486000"/>
          </a:xfrm>
          <a:prstGeom prst="ellipse">
            <a:avLst/>
          </a:prstGeom>
          <a:solidFill>
            <a:schemeClr val="accent1"/>
          </a:solidFill>
        </p:spPr>
        <p:txBody>
          <a:bodyPr/>
          <a:lstStyle>
            <a:lvl1pPr marL="0" indent="0">
              <a:buNone/>
              <a:defRPr sz="100">
                <a:solidFill>
                  <a:schemeClr val="accent1"/>
                </a:solidFill>
              </a:defRPr>
            </a:lvl1pPr>
            <a:lvl2pPr>
              <a:defRPr sz="100">
                <a:solidFill>
                  <a:schemeClr val="accent1"/>
                </a:solidFill>
              </a:defRPr>
            </a:lvl2pPr>
            <a:lvl3pPr>
              <a:defRPr sz="100">
                <a:solidFill>
                  <a:schemeClr val="accent1"/>
                </a:solidFill>
              </a:defRPr>
            </a:lvl3pPr>
            <a:lvl4pPr>
              <a:defRPr sz="100">
                <a:solidFill>
                  <a:schemeClr val="accent1"/>
                </a:solidFill>
              </a:defRPr>
            </a:lvl4pPr>
            <a:lvl5pPr>
              <a:defRPr sz="100">
                <a:solidFill>
                  <a:schemeClr val="accent1"/>
                </a:solidFill>
              </a:defRPr>
            </a:lvl5pPr>
          </a:lstStyle>
          <a:p>
            <a:pPr lvl="0"/>
            <a:endParaRPr lang="nl-NL" dirty="0"/>
          </a:p>
        </p:txBody>
      </p:sp>
      <p:sp>
        <p:nvSpPr>
          <p:cNvPr id="12" name="Tijdelijke aanduiding voor tekst 2"/>
          <p:cNvSpPr>
            <a:spLocks noGrp="1"/>
          </p:cNvSpPr>
          <p:nvPr>
            <p:ph type="body" sz="quarter" idx="20"/>
          </p:nvPr>
        </p:nvSpPr>
        <p:spPr>
          <a:xfrm>
            <a:off x="10446444" y="6012000"/>
            <a:ext cx="486000" cy="486000"/>
          </a:xfrm>
          <a:prstGeom prst="ellipse">
            <a:avLst/>
          </a:prstGeom>
          <a:solidFill>
            <a:schemeClr val="accent3"/>
          </a:solidFill>
        </p:spPr>
        <p:txBody>
          <a:bodyPr/>
          <a:lstStyle>
            <a:lvl1pPr marL="0" indent="0">
              <a:buNone/>
              <a:defRPr sz="100">
                <a:solidFill>
                  <a:schemeClr val="tx1"/>
                </a:solidFill>
              </a:defRPr>
            </a:lvl1pPr>
            <a:lvl2pPr>
              <a:defRPr sz="100">
                <a:solidFill>
                  <a:schemeClr val="accent1"/>
                </a:solidFill>
              </a:defRPr>
            </a:lvl2pPr>
            <a:lvl3pPr>
              <a:defRPr sz="100">
                <a:solidFill>
                  <a:schemeClr val="accent1"/>
                </a:solidFill>
              </a:defRPr>
            </a:lvl3pPr>
            <a:lvl4pPr>
              <a:defRPr sz="100">
                <a:solidFill>
                  <a:schemeClr val="accent1"/>
                </a:solidFill>
              </a:defRPr>
            </a:lvl4pPr>
            <a:lvl5pPr>
              <a:defRPr sz="100">
                <a:solidFill>
                  <a:schemeClr val="accent1"/>
                </a:solidFill>
              </a:defRPr>
            </a:lvl5pPr>
          </a:lstStyle>
          <a:p>
            <a:pPr lvl="0"/>
            <a:r>
              <a:rPr lang="nl-NL" dirty="0"/>
              <a:t>Klik om de modelstijlen te bewerken</a:t>
            </a:r>
          </a:p>
        </p:txBody>
      </p:sp>
      <p:sp>
        <p:nvSpPr>
          <p:cNvPr id="13" name="Tijdelijke aanduiding voor tekst 2"/>
          <p:cNvSpPr>
            <a:spLocks noGrp="1"/>
          </p:cNvSpPr>
          <p:nvPr>
            <p:ph type="body" sz="quarter" idx="21"/>
          </p:nvPr>
        </p:nvSpPr>
        <p:spPr>
          <a:xfrm>
            <a:off x="9882287" y="6012000"/>
            <a:ext cx="486000" cy="486000"/>
          </a:xfrm>
          <a:prstGeom prst="ellipse">
            <a:avLst/>
          </a:prstGeom>
          <a:solidFill>
            <a:schemeClr val="accent2"/>
          </a:solidFill>
        </p:spPr>
        <p:txBody>
          <a:bodyPr/>
          <a:lstStyle>
            <a:lvl1pPr marL="0" indent="0">
              <a:buNone/>
              <a:defRPr sz="100">
                <a:solidFill>
                  <a:schemeClr val="accent2"/>
                </a:solidFill>
              </a:defRPr>
            </a:lvl1pPr>
            <a:lvl2pPr>
              <a:defRPr sz="100">
                <a:solidFill>
                  <a:schemeClr val="accent1"/>
                </a:solidFill>
              </a:defRPr>
            </a:lvl2pPr>
            <a:lvl3pPr>
              <a:defRPr sz="100">
                <a:solidFill>
                  <a:schemeClr val="accent1"/>
                </a:solidFill>
              </a:defRPr>
            </a:lvl3pPr>
            <a:lvl4pPr>
              <a:defRPr sz="100">
                <a:solidFill>
                  <a:schemeClr val="accent1"/>
                </a:solidFill>
              </a:defRPr>
            </a:lvl4pPr>
            <a:lvl5pPr>
              <a:defRPr sz="100">
                <a:solidFill>
                  <a:schemeClr val="accent1"/>
                </a:solidFill>
              </a:defRPr>
            </a:lvl5pPr>
          </a:lstStyle>
          <a:p>
            <a:pPr lvl="0"/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6070434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dia - blauw vlak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hoek 3"/>
          <p:cNvSpPr/>
          <p:nvPr userDrawn="1"/>
        </p:nvSpPr>
        <p:spPr>
          <a:xfrm>
            <a:off x="0" y="2132856"/>
            <a:ext cx="2255573" cy="4725144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sz="180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760000" y="864000"/>
            <a:ext cx="8880000" cy="648000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nl-NL" dirty="0"/>
              <a:t>Klik om de stijl te bewerken</a:t>
            </a:r>
          </a:p>
        </p:txBody>
      </p:sp>
      <p:sp>
        <p:nvSpPr>
          <p:cNvPr id="9" name="Tijdelijke aanduiding voor tekst 8"/>
          <p:cNvSpPr>
            <a:spLocks noGrp="1"/>
          </p:cNvSpPr>
          <p:nvPr>
            <p:ph type="body" sz="quarter" idx="10"/>
          </p:nvPr>
        </p:nvSpPr>
        <p:spPr>
          <a:xfrm>
            <a:off x="2850379" y="2029054"/>
            <a:ext cx="7662112" cy="3848218"/>
          </a:xfrm>
        </p:spPr>
        <p:txBody>
          <a:bodyPr/>
          <a:lstStyle/>
          <a:p>
            <a:pPr lvl="0"/>
            <a:r>
              <a:rPr lang="nl-NL" dirty="0"/>
              <a:t>Klik om de modelstijlen te bewerken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</p:txBody>
      </p:sp>
      <p:pic>
        <p:nvPicPr>
          <p:cNvPr id="11" name="Afbeelding 10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2210" b="-2060"/>
          <a:stretch/>
        </p:blipFill>
        <p:spPr>
          <a:xfrm>
            <a:off x="904852" y="936831"/>
            <a:ext cx="1662756" cy="475945"/>
          </a:xfrm>
          <a:prstGeom prst="rect">
            <a:avLst/>
          </a:prstGeom>
        </p:spPr>
      </p:pic>
      <p:sp>
        <p:nvSpPr>
          <p:cNvPr id="12" name="Tijdelijke aanduiding voor tekst 2"/>
          <p:cNvSpPr>
            <a:spLocks noGrp="1"/>
          </p:cNvSpPr>
          <p:nvPr>
            <p:ph type="body" sz="quarter" idx="19"/>
          </p:nvPr>
        </p:nvSpPr>
        <p:spPr>
          <a:xfrm rot="21540000">
            <a:off x="2566800" y="6012000"/>
            <a:ext cx="486000" cy="486000"/>
          </a:xfrm>
          <a:prstGeom prst="ellipse">
            <a:avLst/>
          </a:prstGeom>
          <a:solidFill>
            <a:schemeClr val="accent2"/>
          </a:solidFill>
        </p:spPr>
        <p:txBody>
          <a:bodyPr/>
          <a:lstStyle>
            <a:lvl1pPr marL="0" indent="0">
              <a:buNone/>
              <a:defRPr sz="100">
                <a:solidFill>
                  <a:schemeClr val="accent2"/>
                </a:solidFill>
              </a:defRPr>
            </a:lvl1pPr>
            <a:lvl2pPr>
              <a:defRPr sz="100">
                <a:solidFill>
                  <a:schemeClr val="accent1"/>
                </a:solidFill>
              </a:defRPr>
            </a:lvl2pPr>
            <a:lvl3pPr>
              <a:defRPr sz="100">
                <a:solidFill>
                  <a:schemeClr val="accent1"/>
                </a:solidFill>
              </a:defRPr>
            </a:lvl3pPr>
            <a:lvl4pPr>
              <a:defRPr sz="100">
                <a:solidFill>
                  <a:schemeClr val="accent1"/>
                </a:solidFill>
              </a:defRPr>
            </a:lvl4pPr>
            <a:lvl5pPr>
              <a:defRPr sz="100">
                <a:solidFill>
                  <a:schemeClr val="accent1"/>
                </a:solidFill>
              </a:defRPr>
            </a:lvl5pPr>
          </a:lstStyle>
          <a:p>
            <a:pPr lvl="0"/>
            <a:endParaRPr lang="nl-NL" dirty="0"/>
          </a:p>
        </p:txBody>
      </p:sp>
      <p:sp>
        <p:nvSpPr>
          <p:cNvPr id="13" name="Tijdelijke aanduiding voor tekst 2"/>
          <p:cNvSpPr>
            <a:spLocks noGrp="1"/>
          </p:cNvSpPr>
          <p:nvPr>
            <p:ph type="body" sz="quarter" idx="20"/>
          </p:nvPr>
        </p:nvSpPr>
        <p:spPr>
          <a:xfrm rot="21540000">
            <a:off x="2005200" y="6012000"/>
            <a:ext cx="486000" cy="486000"/>
          </a:xfrm>
          <a:prstGeom prst="ellipse">
            <a:avLst/>
          </a:prstGeom>
          <a:solidFill>
            <a:schemeClr val="accent3"/>
          </a:solidFill>
        </p:spPr>
        <p:txBody>
          <a:bodyPr/>
          <a:lstStyle>
            <a:lvl1pPr marL="0" indent="0">
              <a:buNone/>
              <a:defRPr sz="100">
                <a:solidFill>
                  <a:schemeClr val="tx1"/>
                </a:solidFill>
              </a:defRPr>
            </a:lvl1pPr>
            <a:lvl2pPr>
              <a:defRPr sz="100">
                <a:solidFill>
                  <a:schemeClr val="accent1"/>
                </a:solidFill>
              </a:defRPr>
            </a:lvl2pPr>
            <a:lvl3pPr>
              <a:defRPr sz="100">
                <a:solidFill>
                  <a:schemeClr val="accent1"/>
                </a:solidFill>
              </a:defRPr>
            </a:lvl3pPr>
            <a:lvl4pPr>
              <a:defRPr sz="100">
                <a:solidFill>
                  <a:schemeClr val="accent1"/>
                </a:solidFill>
              </a:defRPr>
            </a:lvl4pPr>
            <a:lvl5pPr>
              <a:defRPr sz="100">
                <a:solidFill>
                  <a:schemeClr val="accent1"/>
                </a:solidFill>
              </a:defRPr>
            </a:lvl5pPr>
          </a:lstStyle>
          <a:p>
            <a:pPr lvl="0"/>
            <a:r>
              <a:rPr lang="nl-NL" dirty="0"/>
              <a:t>Klik om de modelstijlen te bewerken</a:t>
            </a:r>
          </a:p>
        </p:txBody>
      </p:sp>
      <p:sp>
        <p:nvSpPr>
          <p:cNvPr id="17" name="Tijdelijke aanduiding voor tekst 2"/>
          <p:cNvSpPr>
            <a:spLocks noGrp="1"/>
          </p:cNvSpPr>
          <p:nvPr>
            <p:ph type="body" sz="quarter" idx="21"/>
          </p:nvPr>
        </p:nvSpPr>
        <p:spPr>
          <a:xfrm rot="21540000">
            <a:off x="1440000" y="6012000"/>
            <a:ext cx="486000" cy="486000"/>
          </a:xfrm>
          <a:prstGeom prst="ellipse">
            <a:avLst/>
          </a:prstGeom>
          <a:solidFill>
            <a:schemeClr val="bg2"/>
          </a:solidFill>
        </p:spPr>
        <p:txBody>
          <a:bodyPr/>
          <a:lstStyle>
            <a:lvl1pPr marL="0" indent="0">
              <a:buNone/>
              <a:defRPr sz="100">
                <a:solidFill>
                  <a:schemeClr val="bg2"/>
                </a:solidFill>
              </a:defRPr>
            </a:lvl1pPr>
            <a:lvl2pPr>
              <a:defRPr sz="100">
                <a:solidFill>
                  <a:schemeClr val="accent1"/>
                </a:solidFill>
              </a:defRPr>
            </a:lvl2pPr>
            <a:lvl3pPr>
              <a:defRPr sz="100">
                <a:solidFill>
                  <a:schemeClr val="accent1"/>
                </a:solidFill>
              </a:defRPr>
            </a:lvl3pPr>
            <a:lvl4pPr>
              <a:defRPr sz="100">
                <a:solidFill>
                  <a:schemeClr val="accent1"/>
                </a:solidFill>
              </a:defRPr>
            </a:lvl4pPr>
            <a:lvl5pPr>
              <a:defRPr sz="100">
                <a:solidFill>
                  <a:schemeClr val="accent1"/>
                </a:solidFill>
              </a:defRPr>
            </a:lvl5pPr>
          </a:lstStyle>
          <a:p>
            <a:pPr lvl="0"/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9763981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2760000" y="860826"/>
            <a:ext cx="8856576" cy="652934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/>
          <a:p>
            <a:r>
              <a:rPr lang="nl-NL" dirty="0"/>
              <a:t>Klik voor </a:t>
            </a:r>
            <a:r>
              <a:rPr lang="nl-NL" dirty="0" err="1"/>
              <a:t>diatitel</a:t>
            </a:r>
            <a:endParaRPr lang="nl-NL" dirty="0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2735627" y="1988841"/>
            <a:ext cx="8846773" cy="4137323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nl-NL" dirty="0"/>
              <a:t>Klik om de modelstijlen te bewerken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</p:txBody>
      </p:sp>
      <p:cxnSp>
        <p:nvCxnSpPr>
          <p:cNvPr id="5" name="Rechte verbindingslijn 4"/>
          <p:cNvCxnSpPr/>
          <p:nvPr userDrawn="1"/>
        </p:nvCxnSpPr>
        <p:spPr>
          <a:xfrm>
            <a:off x="0" y="1437742"/>
            <a:ext cx="12192000" cy="0"/>
          </a:xfrm>
          <a:prstGeom prst="line">
            <a:avLst/>
          </a:prstGeom>
          <a:ln w="889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184429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2" r:id="rId2"/>
    <p:sldLayoutId id="2147483684" r:id="rId3"/>
    <p:sldLayoutId id="2147483683" r:id="rId4"/>
    <p:sldLayoutId id="2147483685" r:id="rId5"/>
    <p:sldLayoutId id="2147483686" r:id="rId6"/>
    <p:sldLayoutId id="2147483687" r:id="rId7"/>
    <p:sldLayoutId id="2147483668" r:id="rId8"/>
    <p:sldLayoutId id="2147483671" r:id="rId9"/>
    <p:sldLayoutId id="2147483672" r:id="rId10"/>
    <p:sldLayoutId id="2147483670" r:id="rId11"/>
    <p:sldLayoutId id="2147483669" r:id="rId12"/>
    <p:sldLayoutId id="2147483667" r:id="rId13"/>
    <p:sldLayoutId id="2147483673" r:id="rId14"/>
    <p:sldLayoutId id="2147483674" r:id="rId15"/>
    <p:sldLayoutId id="2147483676" r:id="rId16"/>
    <p:sldLayoutId id="2147483677" r:id="rId17"/>
    <p:sldLayoutId id="2147483678" r:id="rId18"/>
    <p:sldLayoutId id="2147483681" r:id="rId19"/>
    <p:sldLayoutId id="2147483679" r:id="rId20"/>
    <p:sldLayoutId id="2147483680" r:id="rId21"/>
  </p:sldLayoutIdLst>
  <p:txStyles>
    <p:titleStyle>
      <a:lvl1pPr algn="l" defTabSz="914239" rtl="0" eaLnBrk="1" latinLnBrk="0" hangingPunct="1">
        <a:spcBef>
          <a:spcPct val="0"/>
        </a:spcBef>
        <a:buNone/>
        <a:defRPr sz="4500" kern="1200" baseline="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144000" indent="-144000" algn="l" defTabSz="914239" rtl="0" eaLnBrk="1" latinLnBrk="0" hangingPunct="1">
        <a:lnSpc>
          <a:spcPct val="100000"/>
        </a:lnSpc>
        <a:spcBef>
          <a:spcPts val="0"/>
        </a:spcBef>
        <a:spcAft>
          <a:spcPts val="1000"/>
        </a:spcAft>
        <a:buClr>
          <a:schemeClr val="accent2"/>
        </a:buClr>
        <a:buFont typeface="Arial" panose="020B0604020202020204" pitchFamily="34" charset="0"/>
        <a:buChar char="•"/>
        <a:defRPr sz="2500" kern="1200">
          <a:solidFill>
            <a:schemeClr val="tx1"/>
          </a:solidFill>
          <a:latin typeface="Source Sans Pro" pitchFamily="34" charset="0"/>
          <a:ea typeface="+mn-ea"/>
          <a:cs typeface="+mn-cs"/>
        </a:defRPr>
      </a:lvl1pPr>
      <a:lvl2pPr marL="288000" indent="-144000" algn="l" defTabSz="914239" rtl="0" eaLnBrk="1" latinLnBrk="0" hangingPunct="1">
        <a:lnSpc>
          <a:spcPct val="100000"/>
        </a:lnSpc>
        <a:spcBef>
          <a:spcPts val="0"/>
        </a:spcBef>
        <a:spcAft>
          <a:spcPts val="1000"/>
        </a:spcAft>
        <a:buClrTx/>
        <a:buFont typeface="Source Sans Pro" pitchFamily="34" charset="0"/>
        <a:buChar char="-"/>
        <a:defRPr sz="2500" kern="1200">
          <a:solidFill>
            <a:schemeClr val="tx1"/>
          </a:solidFill>
          <a:latin typeface="Source Sans Pro" pitchFamily="34" charset="0"/>
          <a:ea typeface="+mn-ea"/>
          <a:cs typeface="+mn-cs"/>
        </a:defRPr>
      </a:lvl2pPr>
      <a:lvl3pPr marL="432000" indent="-144000" algn="l" defTabSz="914239" rtl="0" eaLnBrk="1" latinLnBrk="0" hangingPunct="1">
        <a:lnSpc>
          <a:spcPct val="100000"/>
        </a:lnSpc>
        <a:spcBef>
          <a:spcPts val="0"/>
        </a:spcBef>
        <a:spcAft>
          <a:spcPts val="1000"/>
        </a:spcAft>
        <a:buFont typeface="Source Sans Pro" pitchFamily="34" charset="0"/>
        <a:buChar char="-"/>
        <a:defRPr sz="2500" kern="1200">
          <a:solidFill>
            <a:schemeClr val="tx1"/>
          </a:solidFill>
          <a:latin typeface="Source Sans Pro" pitchFamily="34" charset="0"/>
          <a:ea typeface="+mn-ea"/>
          <a:cs typeface="+mn-cs"/>
        </a:defRPr>
      </a:lvl3pPr>
      <a:lvl4pPr marL="576000" indent="-144000" algn="l" defTabSz="914239" rtl="0" eaLnBrk="1" latinLnBrk="0" hangingPunct="1">
        <a:lnSpc>
          <a:spcPct val="100000"/>
        </a:lnSpc>
        <a:spcBef>
          <a:spcPts val="0"/>
        </a:spcBef>
        <a:spcAft>
          <a:spcPts val="1000"/>
        </a:spcAft>
        <a:buFont typeface="Source Sans Pro" pitchFamily="34" charset="0"/>
        <a:buChar char="-"/>
        <a:defRPr sz="2500" kern="1200">
          <a:solidFill>
            <a:schemeClr val="tx1"/>
          </a:solidFill>
          <a:latin typeface="Source Sans Pro" pitchFamily="34" charset="0"/>
          <a:ea typeface="+mn-ea"/>
          <a:cs typeface="+mn-cs"/>
        </a:defRPr>
      </a:lvl4pPr>
      <a:lvl5pPr marL="2057037" indent="-228560" algn="l" defTabSz="914239" rtl="0" eaLnBrk="1" latinLnBrk="0" hangingPunct="1">
        <a:lnSpc>
          <a:spcPct val="10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»"/>
        <a:defRPr sz="2500" kern="1200">
          <a:solidFill>
            <a:schemeClr val="tx1"/>
          </a:solidFill>
          <a:latin typeface="Source Sans Pro" pitchFamily="34" charset="0"/>
          <a:ea typeface="+mn-ea"/>
          <a:cs typeface="+mn-cs"/>
        </a:defRPr>
      </a:lvl5pPr>
      <a:lvl6pPr marL="2514156" indent="-228560" algn="l" defTabSz="914239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275" indent="-228560" algn="l" defTabSz="914239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395" indent="-228560" algn="l" defTabSz="914239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514" indent="-228560" algn="l" defTabSz="914239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23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19" algn="l" defTabSz="91423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239" algn="l" defTabSz="91423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358" algn="l" defTabSz="91423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477" algn="l" defTabSz="91423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596" algn="l" defTabSz="91423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716" algn="l" defTabSz="91423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9835" algn="l" defTabSz="91423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6954" algn="l" defTabSz="91423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ekst 1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nl-NL"/>
              <a:t>Ondertitel van de presentatie</a:t>
            </a:r>
            <a:endParaRPr lang="nl-NL" dirty="0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nl-NL"/>
              <a:t>Titel presentatie</a:t>
            </a:r>
            <a:endParaRPr lang="nl-NL" dirty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nl-NL"/>
              <a:t>Oktober 2016</a:t>
            </a:r>
            <a:endParaRPr lang="nl-NL" dirty="0"/>
          </a:p>
        </p:txBody>
      </p:sp>
      <p:sp>
        <p:nvSpPr>
          <p:cNvPr id="11" name="Tijdelijke aanduiding voor tekst 10"/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12" name="Tijdelijke aanduiding voor tekst 11"/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13" name="Tijdelijke aanduiding voor tekst 12"/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906117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ijdelijke aanduiding voor afbeelding 31"/>
          <p:cNvSpPr>
            <a:spLocks noGrp="1"/>
          </p:cNvSpPr>
          <p:nvPr>
            <p:ph type="pic" sz="quarter" idx="10"/>
          </p:nvPr>
        </p:nvSpPr>
        <p:spPr/>
      </p:sp>
      <p:sp>
        <p:nvSpPr>
          <p:cNvPr id="3" name="Tijdelijke aanduiding voor tekst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nl-NL"/>
              <a:t>Via de knop Indeling of Nieuwe dia kunt u ook de variant kiezen met grote foto of een andere kleur.</a:t>
            </a:r>
          </a:p>
          <a:p>
            <a:endParaRPr lang="nl-NL" dirty="0"/>
          </a:p>
        </p:txBody>
      </p:sp>
      <p:sp>
        <p:nvSpPr>
          <p:cNvPr id="33" name="Tijdelijke aanduiding voor tekst 32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34" name="Tijdelijke aanduiding voor tekst 33"/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35" name="Tijdelijke aanduiding voor tekst 34"/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36" name="Tijdelijke aanduiding voor tekst 35"/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3536362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Tekstdia</a:t>
            </a:r>
          </a:p>
        </p:txBody>
      </p:sp>
      <p:sp>
        <p:nvSpPr>
          <p:cNvPr id="6" name="Tijdelijke aanduiding voor tekst 5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b="1" dirty="0" err="1"/>
              <a:t>Subkopje</a:t>
            </a:r>
            <a:r>
              <a:rPr lang="nl-NL" b="1" dirty="0"/>
              <a:t> zonder </a:t>
            </a:r>
            <a:r>
              <a:rPr lang="nl-NL" b="1" dirty="0" err="1"/>
              <a:t>bullet</a:t>
            </a:r>
            <a:r>
              <a:rPr lang="nl-NL" b="1" dirty="0"/>
              <a:t> (Vet)</a:t>
            </a:r>
          </a:p>
          <a:p>
            <a:r>
              <a:rPr lang="nl-NL" dirty="0"/>
              <a:t>Dit is de ‘normale’ </a:t>
            </a:r>
            <a:r>
              <a:rPr lang="nl-NL" dirty="0" err="1"/>
              <a:t>tekstdia</a:t>
            </a:r>
            <a:r>
              <a:rPr lang="nl-NL" dirty="0"/>
              <a:t>.</a:t>
            </a:r>
          </a:p>
          <a:p>
            <a:r>
              <a:rPr lang="nl-NL" dirty="0"/>
              <a:t>Via de knop </a:t>
            </a:r>
            <a:r>
              <a:rPr lang="nl-NL" b="1" dirty="0"/>
              <a:t>Indeling</a:t>
            </a:r>
            <a:r>
              <a:rPr lang="nl-NL" dirty="0"/>
              <a:t> kunt u eventueel ook een ander soort dia-indeling kiezen, bijvoorbeeld </a:t>
            </a:r>
            <a:r>
              <a:rPr lang="nl-NL" i="1" dirty="0"/>
              <a:t>Tekstdia – blauw vlak</a:t>
            </a:r>
            <a:r>
              <a:rPr lang="nl-NL" dirty="0"/>
              <a:t> of </a:t>
            </a:r>
            <a:r>
              <a:rPr lang="nl-NL" i="1" dirty="0"/>
              <a:t>Tekstdia – roze vlak</a:t>
            </a:r>
            <a:r>
              <a:rPr lang="nl-NL" dirty="0"/>
              <a:t>.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1185094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Tekstdia - </a:t>
            </a:r>
            <a:r>
              <a:rPr lang="nl-NL" dirty="0" err="1"/>
              <a:t>onderregel</a:t>
            </a:r>
            <a:endParaRPr lang="nl-NL" dirty="0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nl-NL" dirty="0"/>
              <a:t>Typ hier de tekst</a:t>
            </a:r>
          </a:p>
          <a:p>
            <a:r>
              <a:rPr lang="nl-NL" dirty="0"/>
              <a:t>En nog een tekst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nl-NL" dirty="0"/>
              <a:t>Voorbeeld van een </a:t>
            </a:r>
            <a:r>
              <a:rPr lang="nl-NL" dirty="0" err="1"/>
              <a:t>onderregel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575429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Tekstdia - blanco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b="1" dirty="0" err="1"/>
              <a:t>Subkopje</a:t>
            </a:r>
            <a:r>
              <a:rPr lang="nl-NL" b="1" dirty="0"/>
              <a:t> zonder </a:t>
            </a:r>
            <a:r>
              <a:rPr lang="nl-NL" b="1" dirty="0" err="1"/>
              <a:t>bullet</a:t>
            </a:r>
            <a:r>
              <a:rPr lang="nl-NL" b="1" dirty="0"/>
              <a:t> (Vet)</a:t>
            </a:r>
          </a:p>
          <a:p>
            <a:r>
              <a:rPr lang="nl-NL" dirty="0"/>
              <a:t>Op deze dia staan geen gekleurde </a:t>
            </a:r>
            <a:r>
              <a:rPr lang="nl-NL" dirty="0" err="1"/>
              <a:t>bullets</a:t>
            </a:r>
            <a:r>
              <a:rPr lang="nl-NL" dirty="0"/>
              <a:t>.</a:t>
            </a:r>
            <a:br>
              <a:rPr lang="nl-NL" dirty="0"/>
            </a:br>
            <a:r>
              <a:rPr lang="nl-NL" dirty="0"/>
              <a:t>U mag hier zelf een vrijstaand plaatje invoegen.</a:t>
            </a:r>
          </a:p>
          <a:p>
            <a:r>
              <a:rPr lang="nl-NL" dirty="0"/>
              <a:t>Pas de tekst aan zodat deze niet over het plaatje loopt.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7862942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Tekstdia - object</a:t>
            </a:r>
            <a:endParaRPr lang="nl-NL" dirty="0"/>
          </a:p>
        </p:txBody>
      </p:sp>
      <p:graphicFrame>
        <p:nvGraphicFramePr>
          <p:cNvPr id="4" name="Tijdelijke aanduiding voor inhoud 3"/>
          <p:cNvGraphicFramePr>
            <a:graphicFrameLocks noGrp="1"/>
          </p:cNvGraphicFramePr>
          <p:nvPr>
            <p:ph sz="quarter" idx="11"/>
            <p:extLst>
              <p:ext uri="{D42A27DB-BD31-4B8C-83A1-F6EECF244321}">
                <p14:modId xmlns:p14="http://schemas.microsoft.com/office/powerpoint/2010/main" val="3841703309"/>
              </p:ext>
            </p:extLst>
          </p:nvPr>
        </p:nvGraphicFramePr>
        <p:xfrm>
          <a:off x="2851150" y="2030413"/>
          <a:ext cx="7681913" cy="388778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6852959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Tekstdia – veel tekst</a:t>
            </a:r>
            <a:endParaRPr lang="nl-NL" dirty="0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b="1"/>
              <a:t>Voorbeeld van een kop (vet)</a:t>
            </a:r>
          </a:p>
          <a:p>
            <a:r>
              <a:rPr lang="nl-NL"/>
              <a:t>Dit is een voorbeeld van een dia met veel tekst.</a:t>
            </a:r>
          </a:p>
          <a:p>
            <a:r>
              <a:rPr lang="nl-NL"/>
              <a:t>Tussen de verschillende alinea’s staat geen witruimte.</a:t>
            </a:r>
          </a:p>
          <a:p>
            <a:r>
              <a:rPr lang="nl-NL"/>
              <a:t>Nog een tekst</a:t>
            </a:r>
          </a:p>
          <a:p>
            <a:r>
              <a:rPr lang="nl-NL"/>
              <a:t>En verder…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1151398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afbeelding 1"/>
          <p:cNvSpPr>
            <a:spLocks noGrp="1"/>
          </p:cNvSpPr>
          <p:nvPr>
            <p:ph type="pic" sz="quarter" idx="10"/>
          </p:nvPr>
        </p:nvSpPr>
        <p:spPr/>
      </p:sp>
      <p:sp>
        <p:nvSpPr>
          <p:cNvPr id="3" name="Tijdelijke aanduiding voor tekst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nl-NL" dirty="0"/>
              <a:t>Quote-tekst. Verplaats het vak naar de gewenste positie.</a:t>
            </a:r>
          </a:p>
          <a:p>
            <a:r>
              <a:rPr lang="nl-NL" sz="2000" b="0" i="1" dirty="0"/>
              <a:t>Naam (20pt, cursief)</a:t>
            </a:r>
          </a:p>
        </p:txBody>
      </p:sp>
    </p:spTree>
    <p:extLst>
      <p:ext uri="{BB962C8B-B14F-4D97-AF65-F5344CB8AC3E}">
        <p14:creationId xmlns:p14="http://schemas.microsoft.com/office/powerpoint/2010/main" val="57778036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ekst 1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nl-NL"/>
              <a:t>Via de knop Indeling of Nieuwe dia kunt u ook de variant kiezen met grote foto of een andere kleur.</a:t>
            </a:r>
            <a:endParaRPr lang="nl-NL" dirty="0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nl-NL"/>
              <a:t>Punt van aandacht/afsluiter</a:t>
            </a:r>
            <a:endParaRPr lang="nl-NL" dirty="0"/>
          </a:p>
        </p:txBody>
      </p:sp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Afsluitende dia</a:t>
            </a:r>
            <a:endParaRPr lang="nl-NL" dirty="0"/>
          </a:p>
        </p:txBody>
      </p:sp>
      <p:sp>
        <p:nvSpPr>
          <p:cNvPr id="8" name="Tijdelijke aanduiding voor tekst 7"/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tekst 8"/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10" name="Tijdelijke aanduiding voor tekst 9"/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77226438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VGCt">
      <a:dk1>
        <a:sysClr val="windowText" lastClr="000000"/>
      </a:dk1>
      <a:lt1>
        <a:srgbClr val="FFFFFF"/>
      </a:lt1>
      <a:dk2>
        <a:srgbClr val="00ABC4"/>
      </a:dk2>
      <a:lt2>
        <a:srgbClr val="FFFFFF"/>
      </a:lt2>
      <a:accent1>
        <a:srgbClr val="00ABC4"/>
      </a:accent1>
      <a:accent2>
        <a:srgbClr val="ED488C"/>
      </a:accent2>
      <a:accent3>
        <a:srgbClr val="000000"/>
      </a:accent3>
      <a:accent4>
        <a:srgbClr val="00ABC4"/>
      </a:accent4>
      <a:accent5>
        <a:srgbClr val="ED488C"/>
      </a:accent5>
      <a:accent6>
        <a:srgbClr val="FFFFFF"/>
      </a:accent6>
      <a:hlink>
        <a:srgbClr val="000000"/>
      </a:hlink>
      <a:folHlink>
        <a:srgbClr val="000000"/>
      </a:folHlink>
    </a:clrScheme>
    <a:fontScheme name="Aangepast 1">
      <a:majorFont>
        <a:latin typeface="Source Sans Pro"/>
        <a:ea typeface=""/>
        <a:cs typeface=""/>
      </a:majorFont>
      <a:minorFont>
        <a:latin typeface="Source Sans Pro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1E4B006DD36924FB25D36EE8BD3D928" ma:contentTypeVersion="15" ma:contentTypeDescription="Een nieuw document maken." ma:contentTypeScope="" ma:versionID="3d3751a09a03bd718f94f1472b17f13d">
  <xsd:schema xmlns:xsd="http://www.w3.org/2001/XMLSchema" xmlns:xs="http://www.w3.org/2001/XMLSchema" xmlns:p="http://schemas.microsoft.com/office/2006/metadata/properties" xmlns:ns2="27dccbcb-031b-4cd6-9602-a7ba56f26c7c" xmlns:ns3="9fe0e729-e95a-4f53-9e69-4bc55561e23e" targetNamespace="http://schemas.microsoft.com/office/2006/metadata/properties" ma:root="true" ma:fieldsID="e91d9c7a404e938dbe13bcae54f2e4b5" ns2:_="" ns3:_="">
    <xsd:import namespace="27dccbcb-031b-4cd6-9602-a7ba56f26c7c"/>
    <xsd:import namespace="9fe0e729-e95a-4f53-9e69-4bc55561e23e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LengthInSeconds" minOccurs="0"/>
                <xsd:element ref="ns3:MediaServiceAutoKeyPoints" minOccurs="0"/>
                <xsd:element ref="ns3:MediaServiceKeyPoints" minOccurs="0"/>
                <xsd:element ref="ns3:lcf76f155ced4ddcb4097134ff3c332f" minOccurs="0"/>
                <xsd:element ref="ns2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7dccbcb-031b-4cd6-9602-a7ba56f26c7c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Gedeeld met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Gedeeld met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cb8379d6-164b-4664-bc3b-0ab764b2f6fe}" ma:internalName="TaxCatchAll" ma:showField="CatchAllData" ma:web="27dccbcb-031b-4cd6-9602-a7ba56f26c7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fe0e729-e95a-4f53-9e69-4bc55561e23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7" nillable="true" ma:displayName="MediaLengthInSeconds" ma:hidden="true" ma:internalName="MediaLengthInSeconds" ma:readOnly="true">
      <xsd:simpleType>
        <xsd:restriction base="dms:Unknown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21" nillable="true" ma:taxonomy="true" ma:internalName="lcf76f155ced4ddcb4097134ff3c332f" ma:taxonomyFieldName="MediaServiceImageTags" ma:displayName="Afbeeldingtags" ma:readOnly="false" ma:fieldId="{5cf76f15-5ced-4ddc-b409-7134ff3c332f}" ma:taxonomyMulti="true" ma:sspId="e4a1d851-4ba5-4829-9391-6d11d02209f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27dccbcb-031b-4cd6-9602-a7ba56f26c7c" xsi:nil="true"/>
    <lcf76f155ced4ddcb4097134ff3c332f xmlns="9fe0e729-e95a-4f53-9e69-4bc55561e23e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87BEF584-E925-49A3-B334-2382ECEF44DC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8257D734-3B8A-4D5B-BC37-0E09FE40603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7dccbcb-031b-4cd6-9602-a7ba56f26c7c"/>
    <ds:schemaRef ds:uri="9fe0e729-e95a-4f53-9e69-4bc55561e23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9CE1EAFC-CA20-4DFC-AB49-E817C42017BA}">
  <ds:schemaRefs>
    <ds:schemaRef ds:uri="http://schemas.microsoft.com/office/2006/metadata/properties"/>
    <ds:schemaRef ds:uri="http://schemas.microsoft.com/office/infopath/2007/PartnerControls"/>
    <ds:schemaRef ds:uri="27dccbcb-031b-4cd6-9602-a7ba56f26c7c"/>
    <ds:schemaRef ds:uri="9fe0e729-e95a-4f53-9e69-4bc55561e23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466</TotalTime>
  <Words>206</Words>
  <Application>Microsoft Office PowerPoint</Application>
  <PresentationFormat>Breedbeeld</PresentationFormat>
  <Paragraphs>28</Paragraphs>
  <Slides>9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9</vt:i4>
      </vt:variant>
    </vt:vector>
  </HeadingPairs>
  <TitlesOfParts>
    <vt:vector size="13" baseType="lpstr">
      <vt:lpstr>Arial</vt:lpstr>
      <vt:lpstr>Calibri</vt:lpstr>
      <vt:lpstr>Source Sans Pro</vt:lpstr>
      <vt:lpstr>Kantoorthema</vt:lpstr>
      <vt:lpstr>PowerPoint-presentatie</vt:lpstr>
      <vt:lpstr>PowerPoint-presentatie</vt:lpstr>
      <vt:lpstr>Tekstdia</vt:lpstr>
      <vt:lpstr>Tekstdia - onderregel</vt:lpstr>
      <vt:lpstr>Tekstdia - blanco</vt:lpstr>
      <vt:lpstr>Tekstdia - object</vt:lpstr>
      <vt:lpstr>Tekstdia – veel tekst</vt:lpstr>
      <vt:lpstr>PowerPoint-presentatie</vt:lpstr>
      <vt:lpstr>Afsluitende dia</vt:lpstr>
    </vt:vector>
  </TitlesOfParts>
  <Company>Mijn Sjablonen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Anita</dc:creator>
  <cp:lastModifiedBy>Kimalou de Mol | Medewerker communicatie VGCt</cp:lastModifiedBy>
  <cp:revision>49</cp:revision>
  <dcterms:created xsi:type="dcterms:W3CDTF">2016-10-03T17:12:58Z</dcterms:created>
  <dcterms:modified xsi:type="dcterms:W3CDTF">2022-06-03T10:11:59Z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0x010100E1E4B006DD36924FB25D36EE8BD3D928</vt:lpwstr>
  </property>
  <property fmtid="{D5CDD505-2E9C-101B-9397-08002B2CF9AE}" pid="3" name="Order">
    <vt:r8>100</vt:r8>
  </property>
</Properties>
</file>